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7" r:id="rId4"/>
    <p:sldId id="348" r:id="rId5"/>
    <p:sldId id="338" r:id="rId6"/>
    <p:sldId id="334" r:id="rId7"/>
    <p:sldId id="325" r:id="rId8"/>
    <p:sldId id="309" r:id="rId9"/>
    <p:sldId id="349" r:id="rId10"/>
    <p:sldId id="350" r:id="rId11"/>
    <p:sldId id="351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  <p:cmAuthor id="2" name="De Kinder, Peter" initials="DKP" lastIdx="2" clrIdx="1">
    <p:extLst>
      <p:ext uri="{19B8F6BF-5375-455C-9EA6-DF929625EA0E}">
        <p15:presenceInfo xmlns:p15="http://schemas.microsoft.com/office/powerpoint/2012/main" userId="S::Peter.DeKinder@ordina.be::1a41bf58-bdd8-4bd9-bb55-0f3a7a8426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6196" autoAdjust="0"/>
  </p:normalViewPr>
  <p:slideViewPr>
    <p:cSldViewPr snapToGrid="0" showGuides="1">
      <p:cViewPr varScale="1">
        <p:scale>
          <a:sx n="81" d="100"/>
          <a:sy n="81" d="100"/>
        </p:scale>
        <p:origin x="6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4472DF4-780C-4ADE-ADF2-F9FF59D5E3DF}"/>
              </a:ext>
            </a:extLst>
          </p:cNvPr>
          <p:cNvSpPr/>
          <p:nvPr userDrawn="1"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A4AA9B-DE3D-40EB-9F5D-E33991966CF3}"/>
              </a:ext>
            </a:extLst>
          </p:cNvPr>
          <p:cNvSpPr/>
          <p:nvPr userDrawn="1"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CB32D-63B6-403B-AF38-CB68742DC0CC}"/>
              </a:ext>
            </a:extLst>
          </p:cNvPr>
          <p:cNvSpPr/>
          <p:nvPr userDrawn="1"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EC269C82-1A20-453E-9C19-936C54DAF495}"/>
              </a:ext>
            </a:extLst>
          </p:cNvPr>
          <p:cNvGrpSpPr/>
          <p:nvPr userDrawn="1"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6466E66D-3BAE-425D-BC41-650435BB6D1C}"/>
              </a:ext>
            </a:extLst>
          </p:cNvPr>
          <p:cNvGrpSpPr/>
          <p:nvPr userDrawn="1"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4C761F98-172B-4C1D-AA69-0DDECF8B42B3}"/>
              </a:ext>
            </a:extLst>
          </p:cNvPr>
          <p:cNvGrpSpPr/>
          <p:nvPr userDrawn="1"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B0FBAA-C8B0-4DB6-BFD4-9779F94E5944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5D3304-F06B-4905-8034-326782C7E4EA}"/>
              </a:ext>
            </a:extLst>
          </p:cNvPr>
          <p:cNvGrpSpPr/>
          <p:nvPr userDrawn="1"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CEEFBF-292E-495F-BB21-82A3E7605A30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0E9868-3AAD-4B34-BEA2-B50526787336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9399" y="-1"/>
            <a:ext cx="6881081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5528" y="0"/>
            <a:ext cx="3990210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237392" y="4980780"/>
            <a:ext cx="477715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Lightning Talk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237448" y="5743864"/>
            <a:ext cx="4777096" cy="37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Aligning Architecture With Strategy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0775AF-1123-453B-AD54-59A581680604}"/>
              </a:ext>
            </a:extLst>
          </p:cNvPr>
          <p:cNvSpPr/>
          <p:nvPr/>
        </p:nvSpPr>
        <p:spPr>
          <a:xfrm>
            <a:off x="2536581" y="4236850"/>
            <a:ext cx="7118838" cy="1750711"/>
          </a:xfrm>
          <a:prstGeom prst="roundRect">
            <a:avLst>
              <a:gd name="adj" fmla="val 9134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3219496" y="4327375"/>
            <a:ext cx="588498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 </a:t>
            </a:r>
          </a:p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FOR YOUR ATTENTION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A74268-12AE-4971-BDB1-C242C0931640}"/>
              </a:ext>
            </a:extLst>
          </p:cNvPr>
          <p:cNvSpPr/>
          <p:nvPr/>
        </p:nvSpPr>
        <p:spPr>
          <a:xfrm>
            <a:off x="2706566" y="4377681"/>
            <a:ext cx="6778869" cy="1469048"/>
          </a:xfrm>
          <a:prstGeom prst="roundRect">
            <a:avLst>
              <a:gd name="adj" fmla="val 5543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FCF0F1-FD00-401E-BDD5-8664FD89DB9D}"/>
              </a:ext>
            </a:extLst>
          </p:cNvPr>
          <p:cNvSpPr/>
          <p:nvPr/>
        </p:nvSpPr>
        <p:spPr>
          <a:xfrm>
            <a:off x="0" y="0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About Architecture?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695C85-80C3-44F3-9190-8080D8DA3B43}"/>
              </a:ext>
            </a:extLst>
          </p:cNvPr>
          <p:cNvGrpSpPr/>
          <p:nvPr/>
        </p:nvGrpSpPr>
        <p:grpSpPr>
          <a:xfrm>
            <a:off x="1356365" y="1913388"/>
            <a:ext cx="3272794" cy="601341"/>
            <a:chOff x="489099" y="1873578"/>
            <a:chExt cx="3272794" cy="60134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905FB24-14DB-400A-8027-AF75F3584BBA}"/>
                </a:ext>
              </a:extLst>
            </p:cNvPr>
            <p:cNvSpPr/>
            <p:nvPr/>
          </p:nvSpPr>
          <p:spPr>
            <a:xfrm>
              <a:off x="489099" y="1873578"/>
              <a:ext cx="601341" cy="601341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97E6B2-F153-4115-AF03-B2A3AD170F52}"/>
                </a:ext>
              </a:extLst>
            </p:cNvPr>
            <p:cNvSpPr txBox="1"/>
            <p:nvPr/>
          </p:nvSpPr>
          <p:spPr>
            <a:xfrm>
              <a:off x="1206704" y="1911494"/>
              <a:ext cx="2555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Framework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AACC2E3-1FDB-4624-838D-CF2D08D897AB}"/>
                </a:ext>
              </a:extLst>
            </p:cNvPr>
            <p:cNvSpPr txBox="1"/>
            <p:nvPr/>
          </p:nvSpPr>
          <p:spPr>
            <a:xfrm>
              <a:off x="504810" y="1911494"/>
              <a:ext cx="601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?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E632B5-EF95-493E-8424-FEF0CD411265}"/>
              </a:ext>
            </a:extLst>
          </p:cNvPr>
          <p:cNvGrpSpPr/>
          <p:nvPr/>
        </p:nvGrpSpPr>
        <p:grpSpPr>
          <a:xfrm>
            <a:off x="1356365" y="2744518"/>
            <a:ext cx="3272794" cy="601341"/>
            <a:chOff x="489099" y="1873578"/>
            <a:chExt cx="3272794" cy="6013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E2A4D4-8B19-4482-8783-63B73FD500F0}"/>
                </a:ext>
              </a:extLst>
            </p:cNvPr>
            <p:cNvSpPr/>
            <p:nvPr/>
          </p:nvSpPr>
          <p:spPr>
            <a:xfrm>
              <a:off x="489099" y="1873578"/>
              <a:ext cx="601341" cy="601341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B431F82-CE2A-4B79-9C32-BEBD6921C9A6}"/>
                </a:ext>
              </a:extLst>
            </p:cNvPr>
            <p:cNvSpPr txBox="1"/>
            <p:nvPr/>
          </p:nvSpPr>
          <p:spPr>
            <a:xfrm>
              <a:off x="1206704" y="1911494"/>
              <a:ext cx="2555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Tradeoffs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3222A8-5959-4167-B80B-AF2FE9D918A2}"/>
                </a:ext>
              </a:extLst>
            </p:cNvPr>
            <p:cNvSpPr txBox="1"/>
            <p:nvPr/>
          </p:nvSpPr>
          <p:spPr>
            <a:xfrm>
              <a:off x="504810" y="1911494"/>
              <a:ext cx="601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?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CD14DF-87FB-4D1E-9613-8ED9F2D1AC80}"/>
              </a:ext>
            </a:extLst>
          </p:cNvPr>
          <p:cNvGrpSpPr/>
          <p:nvPr/>
        </p:nvGrpSpPr>
        <p:grpSpPr>
          <a:xfrm>
            <a:off x="1356365" y="3573359"/>
            <a:ext cx="3272794" cy="601341"/>
            <a:chOff x="489099" y="1873578"/>
            <a:chExt cx="3272794" cy="60134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EBF951F-D515-40C1-89F8-DC30A3ABC7F0}"/>
                </a:ext>
              </a:extLst>
            </p:cNvPr>
            <p:cNvSpPr/>
            <p:nvPr/>
          </p:nvSpPr>
          <p:spPr>
            <a:xfrm>
              <a:off x="489099" y="1873578"/>
              <a:ext cx="601341" cy="601341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16EF3C4-ABE1-4484-A84A-C278D2E51140}"/>
                </a:ext>
              </a:extLst>
            </p:cNvPr>
            <p:cNvSpPr txBox="1"/>
            <p:nvPr/>
          </p:nvSpPr>
          <p:spPr>
            <a:xfrm>
              <a:off x="1206704" y="1911494"/>
              <a:ext cx="2555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Context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5D425EC-F24D-4A70-8210-28447AF2720A}"/>
                </a:ext>
              </a:extLst>
            </p:cNvPr>
            <p:cNvSpPr txBox="1"/>
            <p:nvPr/>
          </p:nvSpPr>
          <p:spPr>
            <a:xfrm>
              <a:off x="504810" y="1911494"/>
              <a:ext cx="601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?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4EEE41-722C-4960-A426-23B68127B86F}"/>
              </a:ext>
            </a:extLst>
          </p:cNvPr>
          <p:cNvGrpSpPr/>
          <p:nvPr/>
        </p:nvGrpSpPr>
        <p:grpSpPr>
          <a:xfrm>
            <a:off x="1356365" y="4388473"/>
            <a:ext cx="3272794" cy="601341"/>
            <a:chOff x="489099" y="1873578"/>
            <a:chExt cx="3272794" cy="60134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DEAF1CE-5775-4010-9C95-6AE1889938B7}"/>
                </a:ext>
              </a:extLst>
            </p:cNvPr>
            <p:cNvSpPr/>
            <p:nvPr/>
          </p:nvSpPr>
          <p:spPr>
            <a:xfrm>
              <a:off x="489099" y="1873578"/>
              <a:ext cx="601341" cy="601341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6FA7E5-913C-495A-B8FF-F6187D0DBC6F}"/>
                </a:ext>
              </a:extLst>
            </p:cNvPr>
            <p:cNvSpPr txBox="1"/>
            <p:nvPr/>
          </p:nvSpPr>
          <p:spPr>
            <a:xfrm>
              <a:off x="1206704" y="1911494"/>
              <a:ext cx="2555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Strategy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45C93E1-D2CF-41D4-8972-D97E86D4EE04}"/>
                </a:ext>
              </a:extLst>
            </p:cNvPr>
            <p:cNvSpPr txBox="1"/>
            <p:nvPr/>
          </p:nvSpPr>
          <p:spPr>
            <a:xfrm>
              <a:off x="504810" y="1911494"/>
              <a:ext cx="601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altLang="ko-KR" sz="2800" b="1" dirty="0">
                  <a:solidFill>
                    <a:schemeClr val="bg1"/>
                  </a:solidFill>
                  <a:cs typeface="Calibri" pitchFamily="34" charset="0"/>
                </a:rPr>
                <a:t>!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0DD560C-C738-46A3-9F02-88573D0D2206}"/>
              </a:ext>
            </a:extLst>
          </p:cNvPr>
          <p:cNvSpPr/>
          <p:nvPr/>
        </p:nvSpPr>
        <p:spPr>
          <a:xfrm rot="11005808">
            <a:off x="3971469" y="-242217"/>
            <a:ext cx="4872380" cy="1651676"/>
          </a:xfrm>
          <a:prstGeom prst="cloudCallout">
            <a:avLst>
              <a:gd name="adj1" fmla="val -42517"/>
              <a:gd name="adj2" fmla="val -579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4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2BE298A-6CD1-4FF7-A1E5-89D03766685C}"/>
              </a:ext>
            </a:extLst>
          </p:cNvPr>
          <p:cNvSpPr/>
          <p:nvPr/>
        </p:nvSpPr>
        <p:spPr>
          <a:xfrm>
            <a:off x="5051394" y="6329779"/>
            <a:ext cx="2024109" cy="4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7E8C6B-B1E5-4796-80AB-57D17EAB1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Strategies Galore</a:t>
            </a:r>
          </a:p>
        </p:txBody>
      </p:sp>
      <p:sp>
        <p:nvSpPr>
          <p:cNvPr id="4" name="자유형 21">
            <a:extLst>
              <a:ext uri="{FF2B5EF4-FFF2-40B4-BE49-F238E27FC236}">
                <a16:creationId xmlns:a16="http://schemas.microsoft.com/office/drawing/2014/main" id="{2426ADF1-1419-4DED-B577-3DBAE905E7C2}"/>
              </a:ext>
            </a:extLst>
          </p:cNvPr>
          <p:cNvSpPr/>
          <p:nvPr/>
        </p:nvSpPr>
        <p:spPr>
          <a:xfrm flipV="1">
            <a:off x="1279831" y="6017781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2">
            <a:extLst>
              <a:ext uri="{FF2B5EF4-FFF2-40B4-BE49-F238E27FC236}">
                <a16:creationId xmlns:a16="http://schemas.microsoft.com/office/drawing/2014/main" id="{044FA823-B060-47E2-91A6-8F77CFFCE684}"/>
              </a:ext>
            </a:extLst>
          </p:cNvPr>
          <p:cNvSpPr/>
          <p:nvPr/>
        </p:nvSpPr>
        <p:spPr>
          <a:xfrm flipV="1">
            <a:off x="1281465" y="6316700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4">
            <a:extLst>
              <a:ext uri="{FF2B5EF4-FFF2-40B4-BE49-F238E27FC236}">
                <a16:creationId xmlns:a16="http://schemas.microsoft.com/office/drawing/2014/main" id="{AC7AD7DC-9ED8-465C-9E9A-13549E124A37}"/>
              </a:ext>
            </a:extLst>
          </p:cNvPr>
          <p:cNvSpPr/>
          <p:nvPr/>
        </p:nvSpPr>
        <p:spPr>
          <a:xfrm>
            <a:off x="760695" y="5991493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A1B279-8F1C-46CC-953B-B59A002A0038}"/>
              </a:ext>
            </a:extLst>
          </p:cNvPr>
          <p:cNvGrpSpPr/>
          <p:nvPr/>
        </p:nvGrpSpPr>
        <p:grpSpPr>
          <a:xfrm>
            <a:off x="3776996" y="1772576"/>
            <a:ext cx="8496895" cy="2877092"/>
            <a:chOff x="3776996" y="1772576"/>
            <a:chExt cx="8496895" cy="28770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F48CB88-7D47-4A05-B554-6DDF636FD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996" y="1772576"/>
              <a:ext cx="4679027" cy="28770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705EEB-CAFB-4222-8365-C5FBB7D3C623}"/>
                </a:ext>
              </a:extLst>
            </p:cNvPr>
            <p:cNvSpPr txBox="1"/>
            <p:nvPr/>
          </p:nvSpPr>
          <p:spPr>
            <a:xfrm>
              <a:off x="9909141" y="2379477"/>
              <a:ext cx="236475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</a:rPr>
                <a:t>Balanced </a:t>
              </a:r>
            </a:p>
            <a:p>
              <a:r>
                <a:rPr lang="en-US" altLang="ko-KR" sz="3600" b="1" dirty="0">
                  <a:solidFill>
                    <a:schemeClr val="accent2"/>
                  </a:solidFill>
                </a:rPr>
                <a:t>Score </a:t>
              </a:r>
            </a:p>
            <a:p>
              <a:r>
                <a:rPr lang="en-US" altLang="ko-KR" sz="3600" b="1" dirty="0">
                  <a:solidFill>
                    <a:schemeClr val="accent2"/>
                  </a:solidFill>
                </a:rPr>
                <a:t>Card</a:t>
              </a:r>
              <a:endParaRPr lang="ko-KR" altLang="en-US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자유형 25">
              <a:extLst>
                <a:ext uri="{FF2B5EF4-FFF2-40B4-BE49-F238E27FC236}">
                  <a16:creationId xmlns:a16="http://schemas.microsoft.com/office/drawing/2014/main" id="{61ADADF7-EC15-42CE-9B91-8AD37EEB9041}"/>
                </a:ext>
              </a:extLst>
            </p:cNvPr>
            <p:cNvSpPr/>
            <p:nvPr/>
          </p:nvSpPr>
          <p:spPr>
            <a:xfrm flipV="1">
              <a:off x="7728686" y="2352773"/>
              <a:ext cx="2076216" cy="646332"/>
            </a:xfrm>
            <a:custGeom>
              <a:avLst/>
              <a:gdLst>
                <a:gd name="connsiteX0" fmla="*/ 0 w 1447800"/>
                <a:gd name="connsiteY0" fmla="*/ 359229 h 359229"/>
                <a:gd name="connsiteX1" fmla="*/ 1088572 w 1447800"/>
                <a:gd name="connsiteY1" fmla="*/ 359229 h 359229"/>
                <a:gd name="connsiteX2" fmla="*/ 1088572 w 1447800"/>
                <a:gd name="connsiteY2" fmla="*/ 0 h 359229"/>
                <a:gd name="connsiteX3" fmla="*/ 1447800 w 1447800"/>
                <a:gd name="connsiteY3" fmla="*/ 0 h 35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359229">
                  <a:moveTo>
                    <a:pt x="0" y="359229"/>
                  </a:moveTo>
                  <a:lnTo>
                    <a:pt x="1088572" y="359229"/>
                  </a:lnTo>
                  <a:lnTo>
                    <a:pt x="1088572" y="0"/>
                  </a:lnTo>
                  <a:lnTo>
                    <a:pt x="14478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038A31C-6D47-44A7-96F5-6112DBC12C6F}"/>
              </a:ext>
            </a:extLst>
          </p:cNvPr>
          <p:cNvSpPr txBox="1"/>
          <p:nvPr/>
        </p:nvSpPr>
        <p:spPr>
          <a:xfrm>
            <a:off x="1279833" y="6063501"/>
            <a:ext cx="1016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Disclaimer: No duckies were hurt in the making of this slide deck.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E953527D-E825-48AE-BCC0-D69BAA2F4C1C}"/>
              </a:ext>
            </a:extLst>
          </p:cNvPr>
          <p:cNvSpPr>
            <a:spLocks noChangeAspect="1"/>
          </p:cNvSpPr>
          <p:nvPr/>
        </p:nvSpPr>
        <p:spPr>
          <a:xfrm>
            <a:off x="859272" y="6078911"/>
            <a:ext cx="251123" cy="251123"/>
          </a:xfrm>
          <a:custGeom>
            <a:avLst/>
            <a:gdLst/>
            <a:ahLst/>
            <a:cxnLst/>
            <a:rect l="l" t="t" r="r" b="b"/>
            <a:pathLst>
              <a:path w="3672408" h="3672408">
                <a:moveTo>
                  <a:pt x="2130586" y="2381459"/>
                </a:moveTo>
                <a:cubicBezTo>
                  <a:pt x="1952324" y="2484378"/>
                  <a:pt x="1733189" y="2486452"/>
                  <a:pt x="1553013" y="2386923"/>
                </a:cubicBezTo>
                <a:lnTo>
                  <a:pt x="1054300" y="3289743"/>
                </a:lnTo>
                <a:cubicBezTo>
                  <a:pt x="1550929" y="3564077"/>
                  <a:pt x="2154939" y="3558364"/>
                  <a:pt x="2646289" y="3274683"/>
                </a:cubicBezTo>
                <a:close/>
                <a:moveTo>
                  <a:pt x="1836204" y="1440160"/>
                </a:moveTo>
                <a:cubicBezTo>
                  <a:pt x="1617475" y="1440160"/>
                  <a:pt x="1440160" y="1617475"/>
                  <a:pt x="1440160" y="1836204"/>
                </a:cubicBezTo>
                <a:cubicBezTo>
                  <a:pt x="1440160" y="2054933"/>
                  <a:pt x="1617475" y="2232248"/>
                  <a:pt x="1836204" y="2232248"/>
                </a:cubicBezTo>
                <a:cubicBezTo>
                  <a:pt x="2054933" y="2232248"/>
                  <a:pt x="2232248" y="2054933"/>
                  <a:pt x="2232248" y="1836204"/>
                </a:cubicBezTo>
                <a:cubicBezTo>
                  <a:pt x="2232248" y="1617475"/>
                  <a:pt x="2054933" y="1440160"/>
                  <a:pt x="1836204" y="1440160"/>
                </a:cubicBezTo>
                <a:close/>
                <a:moveTo>
                  <a:pt x="2645910" y="452752"/>
                </a:moveTo>
                <a:lnTo>
                  <a:pt x="2130207" y="1345975"/>
                </a:lnTo>
                <a:cubicBezTo>
                  <a:pt x="2308468" y="1448895"/>
                  <a:pt x="2419831" y="1637635"/>
                  <a:pt x="2423725" y="1843437"/>
                </a:cubicBezTo>
                <a:lnTo>
                  <a:pt x="3454947" y="1823924"/>
                </a:lnTo>
                <a:cubicBezTo>
                  <a:pt x="3444213" y="1256664"/>
                  <a:pt x="3137260" y="736433"/>
                  <a:pt x="2645910" y="452752"/>
                </a:cubicBezTo>
                <a:close/>
                <a:moveTo>
                  <a:pt x="1000503" y="449971"/>
                </a:moveTo>
                <a:cubicBezTo>
                  <a:pt x="514608" y="742897"/>
                  <a:pt x="217551" y="1268842"/>
                  <a:pt x="217551" y="1836204"/>
                </a:cubicBezTo>
                <a:lnTo>
                  <a:pt x="1248957" y="1836204"/>
                </a:lnTo>
                <a:cubicBezTo>
                  <a:pt x="1248957" y="1630365"/>
                  <a:pt x="1356729" y="1439552"/>
                  <a:pt x="1533012" y="1333279"/>
                </a:cubicBezTo>
                <a:close/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cubicBezTo>
                  <a:pt x="3672408" y="2850311"/>
                  <a:pt x="2850311" y="3672408"/>
                  <a:pt x="1836204" y="3672408"/>
                </a:cubicBezTo>
                <a:cubicBezTo>
                  <a:pt x="822097" y="3672408"/>
                  <a:pt x="0" y="2850311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9E9AB0-4BB4-4BE7-9F49-5F3A262361C1}"/>
              </a:ext>
            </a:extLst>
          </p:cNvPr>
          <p:cNvGrpSpPr/>
          <p:nvPr/>
        </p:nvGrpSpPr>
        <p:grpSpPr>
          <a:xfrm>
            <a:off x="812412" y="1794763"/>
            <a:ext cx="7660731" cy="2828261"/>
            <a:chOff x="812412" y="1794763"/>
            <a:chExt cx="7660731" cy="282826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8E9F97-5579-4BD5-A294-AD355863399C}"/>
                </a:ext>
              </a:extLst>
            </p:cNvPr>
            <p:cNvSpPr txBox="1"/>
            <p:nvPr/>
          </p:nvSpPr>
          <p:spPr>
            <a:xfrm>
              <a:off x="812412" y="2338281"/>
              <a:ext cx="22551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</a:rPr>
                <a:t>Business Model Canvas</a:t>
              </a:r>
              <a:endParaRPr lang="ko-KR" altLang="en-US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자유형 26">
              <a:extLst>
                <a:ext uri="{FF2B5EF4-FFF2-40B4-BE49-F238E27FC236}">
                  <a16:creationId xmlns:a16="http://schemas.microsoft.com/office/drawing/2014/main" id="{721D6F3A-5D1D-4D69-89C7-35EBEF6858C5}"/>
                </a:ext>
              </a:extLst>
            </p:cNvPr>
            <p:cNvSpPr/>
            <p:nvPr/>
          </p:nvSpPr>
          <p:spPr>
            <a:xfrm flipH="1">
              <a:off x="2515256" y="3234265"/>
              <a:ext cx="2076216" cy="359229"/>
            </a:xfrm>
            <a:custGeom>
              <a:avLst/>
              <a:gdLst>
                <a:gd name="connsiteX0" fmla="*/ 0 w 1447800"/>
                <a:gd name="connsiteY0" fmla="*/ 359229 h 359229"/>
                <a:gd name="connsiteX1" fmla="*/ 1088572 w 1447800"/>
                <a:gd name="connsiteY1" fmla="*/ 359229 h 359229"/>
                <a:gd name="connsiteX2" fmla="*/ 1088572 w 1447800"/>
                <a:gd name="connsiteY2" fmla="*/ 0 h 359229"/>
                <a:gd name="connsiteX3" fmla="*/ 1447800 w 1447800"/>
                <a:gd name="connsiteY3" fmla="*/ 0 h 35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359229">
                  <a:moveTo>
                    <a:pt x="0" y="359229"/>
                  </a:moveTo>
                  <a:lnTo>
                    <a:pt x="1088572" y="359229"/>
                  </a:lnTo>
                  <a:lnTo>
                    <a:pt x="1088572" y="0"/>
                  </a:lnTo>
                  <a:lnTo>
                    <a:pt x="14478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237A20F-F20E-431B-9ABD-718F9F685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6995" y="1794763"/>
              <a:ext cx="4696148" cy="282826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6F1E88-CF07-4D6A-9D1F-E2896C021D2E}"/>
              </a:ext>
            </a:extLst>
          </p:cNvPr>
          <p:cNvGrpSpPr/>
          <p:nvPr/>
        </p:nvGrpSpPr>
        <p:grpSpPr>
          <a:xfrm>
            <a:off x="3781049" y="1789364"/>
            <a:ext cx="8609650" cy="3427448"/>
            <a:chOff x="3781049" y="1789364"/>
            <a:chExt cx="8609650" cy="34274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F76EA0-DDC5-4C8C-83BD-41B432150EC7}"/>
                </a:ext>
              </a:extLst>
            </p:cNvPr>
            <p:cNvSpPr txBox="1"/>
            <p:nvPr/>
          </p:nvSpPr>
          <p:spPr>
            <a:xfrm>
              <a:off x="9769469" y="3462486"/>
              <a:ext cx="262123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</a:rPr>
                <a:t>Business </a:t>
              </a:r>
            </a:p>
            <a:p>
              <a:r>
                <a:rPr lang="en-US" altLang="ko-KR" sz="3600" b="1" dirty="0">
                  <a:solidFill>
                    <a:schemeClr val="accent2"/>
                  </a:solidFill>
                </a:rPr>
                <a:t>Motivation </a:t>
              </a:r>
            </a:p>
            <a:p>
              <a:r>
                <a:rPr lang="en-US" altLang="ko-KR" sz="3600" b="1" dirty="0">
                  <a:solidFill>
                    <a:schemeClr val="accent2"/>
                  </a:solidFill>
                </a:rPr>
                <a:t>Model</a:t>
              </a:r>
              <a:endParaRPr lang="ko-KR" altLang="en-US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자유형 27">
              <a:extLst>
                <a:ext uri="{FF2B5EF4-FFF2-40B4-BE49-F238E27FC236}">
                  <a16:creationId xmlns:a16="http://schemas.microsoft.com/office/drawing/2014/main" id="{8E7221F9-1027-4AE2-B819-28DE92345D0B}"/>
                </a:ext>
              </a:extLst>
            </p:cNvPr>
            <p:cNvSpPr/>
            <p:nvPr/>
          </p:nvSpPr>
          <p:spPr>
            <a:xfrm flipV="1">
              <a:off x="6482376" y="4092607"/>
              <a:ext cx="3315374" cy="292301"/>
            </a:xfrm>
            <a:custGeom>
              <a:avLst/>
              <a:gdLst>
                <a:gd name="connsiteX0" fmla="*/ 0 w 1447800"/>
                <a:gd name="connsiteY0" fmla="*/ 359229 h 359229"/>
                <a:gd name="connsiteX1" fmla="*/ 1088572 w 1447800"/>
                <a:gd name="connsiteY1" fmla="*/ 359229 h 359229"/>
                <a:gd name="connsiteX2" fmla="*/ 1088572 w 1447800"/>
                <a:gd name="connsiteY2" fmla="*/ 0 h 359229"/>
                <a:gd name="connsiteX3" fmla="*/ 1447800 w 1447800"/>
                <a:gd name="connsiteY3" fmla="*/ 0 h 35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359229">
                  <a:moveTo>
                    <a:pt x="0" y="359229"/>
                  </a:moveTo>
                  <a:lnTo>
                    <a:pt x="1088572" y="359229"/>
                  </a:lnTo>
                  <a:lnTo>
                    <a:pt x="1088572" y="0"/>
                  </a:lnTo>
                  <a:lnTo>
                    <a:pt x="14478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D7BE1545-0F5F-4FD8-ADCF-E655AB49D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049" y="1789364"/>
              <a:ext cx="4674974" cy="2785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6F2F2E0-EF4E-474E-9FC0-D615D71EB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184" y="1772576"/>
            <a:ext cx="4696147" cy="278527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0B8A6E5-9D38-4126-93F8-4D96906C44C2}"/>
              </a:ext>
            </a:extLst>
          </p:cNvPr>
          <p:cNvGrpSpPr/>
          <p:nvPr/>
        </p:nvGrpSpPr>
        <p:grpSpPr>
          <a:xfrm>
            <a:off x="762565" y="3517553"/>
            <a:ext cx="3724269" cy="741241"/>
            <a:chOff x="762565" y="3517553"/>
            <a:chExt cx="3724269" cy="7412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B77899-7F7D-43EE-84BC-F2EEE4F8D7F2}"/>
                </a:ext>
              </a:extLst>
            </p:cNvPr>
            <p:cNvSpPr txBox="1"/>
            <p:nvPr/>
          </p:nvSpPr>
          <p:spPr>
            <a:xfrm>
              <a:off x="762565" y="3517553"/>
              <a:ext cx="2255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</a:rPr>
                <a:t>OGSM</a:t>
              </a:r>
              <a:endParaRPr lang="ko-KR" altLang="en-US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32" name="자유형 26">
              <a:extLst>
                <a:ext uri="{FF2B5EF4-FFF2-40B4-BE49-F238E27FC236}">
                  <a16:creationId xmlns:a16="http://schemas.microsoft.com/office/drawing/2014/main" id="{2C63A082-DB6B-4287-8987-89F42BBF8C3C}"/>
                </a:ext>
              </a:extLst>
            </p:cNvPr>
            <p:cNvSpPr/>
            <p:nvPr/>
          </p:nvSpPr>
          <p:spPr>
            <a:xfrm flipH="1">
              <a:off x="2410618" y="3899565"/>
              <a:ext cx="2076216" cy="359229"/>
            </a:xfrm>
            <a:custGeom>
              <a:avLst/>
              <a:gdLst>
                <a:gd name="connsiteX0" fmla="*/ 0 w 1447800"/>
                <a:gd name="connsiteY0" fmla="*/ 359229 h 359229"/>
                <a:gd name="connsiteX1" fmla="*/ 1088572 w 1447800"/>
                <a:gd name="connsiteY1" fmla="*/ 359229 h 359229"/>
                <a:gd name="connsiteX2" fmla="*/ 1088572 w 1447800"/>
                <a:gd name="connsiteY2" fmla="*/ 0 h 359229"/>
                <a:gd name="connsiteX3" fmla="*/ 1447800 w 1447800"/>
                <a:gd name="connsiteY3" fmla="*/ 0 h 35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359229">
                  <a:moveTo>
                    <a:pt x="0" y="359229"/>
                  </a:moveTo>
                  <a:lnTo>
                    <a:pt x="1088572" y="359229"/>
                  </a:lnTo>
                  <a:lnTo>
                    <a:pt x="1088572" y="0"/>
                  </a:lnTo>
                  <a:lnTo>
                    <a:pt x="14478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A4B56A7-7E4E-4A3E-BA10-70D4F7BD6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408" y="1789364"/>
            <a:ext cx="4652064" cy="283366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01C99A3-2CEF-48C1-B537-461DA7F58895}"/>
              </a:ext>
            </a:extLst>
          </p:cNvPr>
          <p:cNvGrpSpPr/>
          <p:nvPr/>
        </p:nvGrpSpPr>
        <p:grpSpPr>
          <a:xfrm>
            <a:off x="882130" y="1808967"/>
            <a:ext cx="3724269" cy="741241"/>
            <a:chOff x="762565" y="3517553"/>
            <a:chExt cx="3724269" cy="74124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6B66D6-0866-443F-AA06-1F632193FBAF}"/>
                </a:ext>
              </a:extLst>
            </p:cNvPr>
            <p:cNvSpPr txBox="1"/>
            <p:nvPr/>
          </p:nvSpPr>
          <p:spPr>
            <a:xfrm>
              <a:off x="762565" y="3517553"/>
              <a:ext cx="2255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</a:rPr>
                <a:t>   OKR</a:t>
              </a:r>
              <a:endParaRPr lang="ko-KR" altLang="en-US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41" name="자유형 26">
              <a:extLst>
                <a:ext uri="{FF2B5EF4-FFF2-40B4-BE49-F238E27FC236}">
                  <a16:creationId xmlns:a16="http://schemas.microsoft.com/office/drawing/2014/main" id="{978A120F-211A-4618-B606-749B37CFF340}"/>
                </a:ext>
              </a:extLst>
            </p:cNvPr>
            <p:cNvSpPr/>
            <p:nvPr/>
          </p:nvSpPr>
          <p:spPr>
            <a:xfrm flipH="1">
              <a:off x="2410618" y="3899565"/>
              <a:ext cx="2076216" cy="359229"/>
            </a:xfrm>
            <a:custGeom>
              <a:avLst/>
              <a:gdLst>
                <a:gd name="connsiteX0" fmla="*/ 0 w 1447800"/>
                <a:gd name="connsiteY0" fmla="*/ 359229 h 359229"/>
                <a:gd name="connsiteX1" fmla="*/ 1088572 w 1447800"/>
                <a:gd name="connsiteY1" fmla="*/ 359229 h 359229"/>
                <a:gd name="connsiteX2" fmla="*/ 1088572 w 1447800"/>
                <a:gd name="connsiteY2" fmla="*/ 0 h 359229"/>
                <a:gd name="connsiteX3" fmla="*/ 1447800 w 1447800"/>
                <a:gd name="connsiteY3" fmla="*/ 0 h 35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359229">
                  <a:moveTo>
                    <a:pt x="0" y="359229"/>
                  </a:moveTo>
                  <a:lnTo>
                    <a:pt x="1088572" y="359229"/>
                  </a:lnTo>
                  <a:lnTo>
                    <a:pt x="1088572" y="0"/>
                  </a:lnTo>
                  <a:lnTo>
                    <a:pt x="14478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FAA1E11-18BB-4914-B9D1-1EFC9C762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711" y="1771423"/>
            <a:ext cx="4718890" cy="28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Essence of Strategy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12AF0A7-6909-436C-9985-7E22838CE307}"/>
              </a:ext>
            </a:extLst>
          </p:cNvPr>
          <p:cNvSpPr/>
          <p:nvPr/>
        </p:nvSpPr>
        <p:spPr>
          <a:xfrm>
            <a:off x="5051394" y="6329779"/>
            <a:ext cx="2024109" cy="4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05E7D8-6C7B-4B0F-9883-6361DBA55CE6}"/>
              </a:ext>
            </a:extLst>
          </p:cNvPr>
          <p:cNvGrpSpPr/>
          <p:nvPr/>
        </p:nvGrpSpPr>
        <p:grpSpPr>
          <a:xfrm>
            <a:off x="9592714" y="1588253"/>
            <a:ext cx="2304012" cy="4050333"/>
            <a:chOff x="9072979" y="1762840"/>
            <a:chExt cx="2304012" cy="4050333"/>
          </a:xfrm>
        </p:grpSpPr>
        <p:grpSp>
          <p:nvGrpSpPr>
            <p:cNvPr id="68" name="Group 20">
              <a:extLst>
                <a:ext uri="{FF2B5EF4-FFF2-40B4-BE49-F238E27FC236}">
                  <a16:creationId xmlns:a16="http://schemas.microsoft.com/office/drawing/2014/main" id="{362B24DF-4123-4DAE-B22A-3F55A2E55AC2}"/>
                </a:ext>
              </a:extLst>
            </p:cNvPr>
            <p:cNvGrpSpPr/>
            <p:nvPr/>
          </p:nvGrpSpPr>
          <p:grpSpPr>
            <a:xfrm>
              <a:off x="9072979" y="1762840"/>
              <a:ext cx="2304012" cy="4050333"/>
              <a:chOff x="445712" y="1449040"/>
              <a:chExt cx="2113018" cy="3924176"/>
            </a:xfrm>
          </p:grpSpPr>
          <p:sp>
            <p:nvSpPr>
              <p:cNvPr id="69" name="Rounded Rectangle 21">
                <a:extLst>
                  <a:ext uri="{FF2B5EF4-FFF2-40B4-BE49-F238E27FC236}">
                    <a16:creationId xmlns:a16="http://schemas.microsoft.com/office/drawing/2014/main" id="{B9C01CF8-02BC-4687-BA23-D6F8BBB23195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0" name="Rectangle 22">
                <a:extLst>
                  <a:ext uri="{FF2B5EF4-FFF2-40B4-BE49-F238E27FC236}">
                    <a16:creationId xmlns:a16="http://schemas.microsoft.com/office/drawing/2014/main" id="{B78F274B-2706-4905-A2F1-19B08575165F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1" name="Group 23">
                <a:extLst>
                  <a:ext uri="{FF2B5EF4-FFF2-40B4-BE49-F238E27FC236}">
                    <a16:creationId xmlns:a16="http://schemas.microsoft.com/office/drawing/2014/main" id="{05E56101-5EF9-49C5-96EC-1D7C26B8B2B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2" name="Oval 24">
                  <a:extLst>
                    <a:ext uri="{FF2B5EF4-FFF2-40B4-BE49-F238E27FC236}">
                      <a16:creationId xmlns:a16="http://schemas.microsoft.com/office/drawing/2014/main" id="{2B6E3183-6F53-4A03-92FF-88D39379A7F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3" name="Rounded Rectangle 25">
                  <a:extLst>
                    <a:ext uri="{FF2B5EF4-FFF2-40B4-BE49-F238E27FC236}">
                      <a16:creationId xmlns:a16="http://schemas.microsoft.com/office/drawing/2014/main" id="{BCF1E182-009D-40D9-819B-AE78AFCB2E65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74" name="그룹 51">
              <a:extLst>
                <a:ext uri="{FF2B5EF4-FFF2-40B4-BE49-F238E27FC236}">
                  <a16:creationId xmlns:a16="http://schemas.microsoft.com/office/drawing/2014/main" id="{7DBF095E-A96C-44C4-8C3E-F3280B884334}"/>
                </a:ext>
              </a:extLst>
            </p:cNvPr>
            <p:cNvGrpSpPr/>
            <p:nvPr/>
          </p:nvGrpSpPr>
          <p:grpSpPr>
            <a:xfrm>
              <a:off x="9185736" y="2100750"/>
              <a:ext cx="2059604" cy="3271537"/>
              <a:chOff x="9185736" y="2341500"/>
              <a:chExt cx="2059604" cy="299561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9D164A5-988D-4187-854A-D2ABDBCC4122}"/>
                  </a:ext>
                </a:extLst>
              </p:cNvPr>
              <p:cNvSpPr/>
              <p:nvPr/>
            </p:nvSpPr>
            <p:spPr>
              <a:xfrm>
                <a:off x="9185736" y="2341500"/>
                <a:ext cx="2059604" cy="748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B03566C-8488-4C8F-9142-9A89CBA52683}"/>
                  </a:ext>
                </a:extLst>
              </p:cNvPr>
              <p:cNvSpPr/>
              <p:nvPr/>
            </p:nvSpPr>
            <p:spPr>
              <a:xfrm>
                <a:off x="9185736" y="3090447"/>
                <a:ext cx="2059604" cy="74894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6FA3D8F-20BE-4E6C-9DA5-9809EE9A36DA}"/>
                  </a:ext>
                </a:extLst>
              </p:cNvPr>
              <p:cNvSpPr/>
              <p:nvPr/>
            </p:nvSpPr>
            <p:spPr>
              <a:xfrm>
                <a:off x="9185736" y="3839240"/>
                <a:ext cx="2059604" cy="74894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AD7038-C181-4CDC-B4CD-6074B05A3148}"/>
                  </a:ext>
                </a:extLst>
              </p:cNvPr>
              <p:cNvSpPr/>
              <p:nvPr/>
            </p:nvSpPr>
            <p:spPr>
              <a:xfrm>
                <a:off x="9185736" y="4588171"/>
                <a:ext cx="2059604" cy="74894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2792ACE-8AD5-45AA-8327-912D746D8834}"/>
                  </a:ext>
                </a:extLst>
              </p:cNvPr>
              <p:cNvSpPr txBox="1"/>
              <p:nvPr/>
            </p:nvSpPr>
            <p:spPr>
              <a:xfrm>
                <a:off x="9587067" y="2539891"/>
                <a:ext cx="1256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Option A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25D4DD-B0CE-416F-8C6D-0ACB9444643B}"/>
                  </a:ext>
                </a:extLst>
              </p:cNvPr>
              <p:cNvSpPr txBox="1"/>
              <p:nvPr/>
            </p:nvSpPr>
            <p:spPr>
              <a:xfrm>
                <a:off x="9587067" y="4782497"/>
                <a:ext cx="1256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Option D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7D475A8-050A-4BD4-B64A-5C78A51B5F69}"/>
                  </a:ext>
                </a:extLst>
              </p:cNvPr>
              <p:cNvSpPr txBox="1"/>
              <p:nvPr/>
            </p:nvSpPr>
            <p:spPr>
              <a:xfrm>
                <a:off x="9587067" y="3288838"/>
                <a:ext cx="1256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Option B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9306C7F-5751-41FA-8BA7-A2AF55FCE736}"/>
                  </a:ext>
                </a:extLst>
              </p:cNvPr>
              <p:cNvSpPr txBox="1"/>
              <p:nvPr/>
            </p:nvSpPr>
            <p:spPr>
              <a:xfrm>
                <a:off x="9587067" y="4037631"/>
                <a:ext cx="1256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Option C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83" name="Picture 2" descr="The Discipline of Market Leaders: Choose Your Customers, Narrow Your Focus, Dominate Your Market">
              <a:extLst>
                <a:ext uri="{FF2B5EF4-FFF2-40B4-BE49-F238E27FC236}">
                  <a16:creationId xmlns:a16="http://schemas.microsoft.com/office/drawing/2014/main" id="{16946E7C-BB82-4A38-A436-89BFCBF5F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5735" y="2621545"/>
              <a:ext cx="2085137" cy="2744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6C3617-9489-45DB-8E00-AECD411CA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5736" y="2100750"/>
              <a:ext cx="2059604" cy="520794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67ACCD-E946-4F10-A5E1-33FE0F73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1" y="5981306"/>
            <a:ext cx="1513788" cy="4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MW - Wikipedia">
            <a:extLst>
              <a:ext uri="{FF2B5EF4-FFF2-40B4-BE49-F238E27FC236}">
                <a16:creationId xmlns:a16="http://schemas.microsoft.com/office/drawing/2014/main" id="{B11C9314-BDD7-44FD-B270-73295A4E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23" y="5892430"/>
            <a:ext cx="644505" cy="6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7F253-9D3E-4FD3-BE3E-ED5D9DA4A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4" y="1580076"/>
            <a:ext cx="8944956" cy="4233383"/>
          </a:xfrm>
          <a:prstGeom prst="rect">
            <a:avLst/>
          </a:prstGeom>
        </p:spPr>
      </p:pic>
      <p:pic>
        <p:nvPicPr>
          <p:cNvPr id="2056" name="Picture 8" descr="Ordina Belgium NV">
            <a:extLst>
              <a:ext uri="{FF2B5EF4-FFF2-40B4-BE49-F238E27FC236}">
                <a16:creationId xmlns:a16="http://schemas.microsoft.com/office/drawing/2014/main" id="{1525A46E-1B22-4FF9-8D7E-20853FDD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66" y="5519460"/>
            <a:ext cx="2485537" cy="13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ck clipart Best of Duck clip art black and white free clipart images  ClipartBarn | St. Francis of Assisi Preschool">
            <a:extLst>
              <a:ext uri="{FF2B5EF4-FFF2-40B4-BE49-F238E27FC236}">
                <a16:creationId xmlns:a16="http://schemas.microsoft.com/office/drawing/2014/main" id="{5C62BAEF-AB8A-45F4-8570-FD48C9F8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7" y="2962997"/>
            <a:ext cx="3446077" cy="316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0C9975D-AC7B-4943-A37F-E7FFF5500CB1}"/>
              </a:ext>
            </a:extLst>
          </p:cNvPr>
          <p:cNvSpPr/>
          <p:nvPr/>
        </p:nvSpPr>
        <p:spPr>
          <a:xfrm>
            <a:off x="874331" y="2747749"/>
            <a:ext cx="600744" cy="600744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3920E0A-36FF-4EFD-A5F7-58EB928A83E0}"/>
              </a:ext>
            </a:extLst>
          </p:cNvPr>
          <p:cNvSpPr/>
          <p:nvPr/>
        </p:nvSpPr>
        <p:spPr>
          <a:xfrm>
            <a:off x="3933425" y="2730740"/>
            <a:ext cx="600744" cy="600744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7D8EBF7-5A1D-42D1-9B9E-7E2308E4A48F}"/>
              </a:ext>
            </a:extLst>
          </p:cNvPr>
          <p:cNvSpPr/>
          <p:nvPr/>
        </p:nvSpPr>
        <p:spPr>
          <a:xfrm>
            <a:off x="3933002" y="3937570"/>
            <a:ext cx="600744" cy="600744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DE9B59F-20B0-4FD9-8AC4-44EB4FEFB876}"/>
              </a:ext>
            </a:extLst>
          </p:cNvPr>
          <p:cNvSpPr/>
          <p:nvPr/>
        </p:nvSpPr>
        <p:spPr>
          <a:xfrm>
            <a:off x="874331" y="3937570"/>
            <a:ext cx="600744" cy="6007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0F8D8D0-56D0-4E84-B63C-930EC75BC6D2}"/>
              </a:ext>
            </a:extLst>
          </p:cNvPr>
          <p:cNvSpPr/>
          <p:nvPr/>
        </p:nvSpPr>
        <p:spPr>
          <a:xfrm>
            <a:off x="3933002" y="5127389"/>
            <a:ext cx="600744" cy="600744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1FD53BD-9B39-4B6A-8938-179A63C4355D}"/>
              </a:ext>
            </a:extLst>
          </p:cNvPr>
          <p:cNvSpPr/>
          <p:nvPr/>
        </p:nvSpPr>
        <p:spPr>
          <a:xfrm>
            <a:off x="874331" y="5127389"/>
            <a:ext cx="600744" cy="600744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4" name="Freeform 2">
            <a:extLst>
              <a:ext uri="{FF2B5EF4-FFF2-40B4-BE49-F238E27FC236}">
                <a16:creationId xmlns:a16="http://schemas.microsoft.com/office/drawing/2014/main" id="{07952C8C-B81B-47F1-8259-0EFB8EF3EA83}"/>
              </a:ext>
            </a:extLst>
          </p:cNvPr>
          <p:cNvSpPr/>
          <p:nvPr/>
        </p:nvSpPr>
        <p:spPr>
          <a:xfrm rot="3335692" flipH="1">
            <a:off x="9982293" y="-177188"/>
            <a:ext cx="2194600" cy="3643563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87856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87856 w 1201383"/>
              <a:gd name="connsiteY17" fmla="*/ 0 h 1438562"/>
              <a:gd name="connsiteX0" fmla="*/ 512370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12370 w 1201383"/>
              <a:gd name="connsiteY17" fmla="*/ 0 h 1438562"/>
              <a:gd name="connsiteX0" fmla="*/ 386189 w 1075202"/>
              <a:gd name="connsiteY0" fmla="*/ 0 h 1438562"/>
              <a:gd name="connsiteX1" fmla="*/ 462578 w 1075202"/>
              <a:gd name="connsiteY1" fmla="*/ 304800 h 1438562"/>
              <a:gd name="connsiteX2" fmla="*/ 674277 w 1075202"/>
              <a:gd name="connsiteY2" fmla="*/ 459344 h 1438562"/>
              <a:gd name="connsiteX3" fmla="*/ 983737 w 1075202"/>
              <a:gd name="connsiteY3" fmla="*/ 830882 h 1438562"/>
              <a:gd name="connsiteX4" fmla="*/ 1070413 w 1075202"/>
              <a:gd name="connsiteY4" fmla="*/ 1299015 h 1438562"/>
              <a:gd name="connsiteX5" fmla="*/ 1000699 w 1075202"/>
              <a:gd name="connsiteY5" fmla="*/ 1261345 h 1438562"/>
              <a:gd name="connsiteX6" fmla="*/ 987936 w 1075202"/>
              <a:gd name="connsiteY6" fmla="*/ 1409318 h 1438562"/>
              <a:gd name="connsiteX7" fmla="*/ 910500 w 1075202"/>
              <a:gd name="connsiteY7" fmla="*/ 1334364 h 1438562"/>
              <a:gd name="connsiteX8" fmla="*/ 879387 w 1075202"/>
              <a:gd name="connsiteY8" fmla="*/ 1437195 h 1438562"/>
              <a:gd name="connsiteX9" fmla="*/ 768280 w 1075202"/>
              <a:gd name="connsiteY9" fmla="*/ 986314 h 1438562"/>
              <a:gd name="connsiteX10" fmla="*/ 435411 w 1075202"/>
              <a:gd name="connsiteY10" fmla="*/ 803357 h 1438562"/>
              <a:gd name="connsiteX11" fmla="*/ 399126 w 1075202"/>
              <a:gd name="connsiteY11" fmla="*/ 953956 h 1438562"/>
              <a:gd name="connsiteX12" fmla="*/ 435410 w 1075202"/>
              <a:gd name="connsiteY12" fmla="*/ 1175672 h 1438562"/>
              <a:gd name="connsiteX13" fmla="*/ 427038 w 1075202"/>
              <a:gd name="connsiteY13" fmla="*/ 1402288 h 1438562"/>
              <a:gd name="connsiteX14" fmla="*/ 137560 w 1075202"/>
              <a:gd name="connsiteY14" fmla="*/ 889736 h 1438562"/>
              <a:gd name="connsiteX15" fmla="*/ 69055 w 1075202"/>
              <a:gd name="connsiteY15" fmla="*/ 445938 h 1438562"/>
              <a:gd name="connsiteX16" fmla="*/ 0 w 1075202"/>
              <a:gd name="connsiteY16" fmla="*/ 240550 h 1438562"/>
              <a:gd name="connsiteX17" fmla="*/ 386189 w 1075202"/>
              <a:gd name="connsiteY17" fmla="*/ 0 h 1438562"/>
              <a:gd name="connsiteX0" fmla="*/ 225187 w 1075202"/>
              <a:gd name="connsiteY0" fmla="*/ 0 h 2195821"/>
              <a:gd name="connsiteX1" fmla="*/ 462578 w 1075202"/>
              <a:gd name="connsiteY1" fmla="*/ 1062059 h 2195821"/>
              <a:gd name="connsiteX2" fmla="*/ 674277 w 1075202"/>
              <a:gd name="connsiteY2" fmla="*/ 1216603 h 2195821"/>
              <a:gd name="connsiteX3" fmla="*/ 983737 w 1075202"/>
              <a:gd name="connsiteY3" fmla="*/ 1588141 h 2195821"/>
              <a:gd name="connsiteX4" fmla="*/ 1070413 w 1075202"/>
              <a:gd name="connsiteY4" fmla="*/ 2056274 h 2195821"/>
              <a:gd name="connsiteX5" fmla="*/ 1000699 w 1075202"/>
              <a:gd name="connsiteY5" fmla="*/ 2018604 h 2195821"/>
              <a:gd name="connsiteX6" fmla="*/ 987936 w 1075202"/>
              <a:gd name="connsiteY6" fmla="*/ 2166577 h 2195821"/>
              <a:gd name="connsiteX7" fmla="*/ 910500 w 1075202"/>
              <a:gd name="connsiteY7" fmla="*/ 2091623 h 2195821"/>
              <a:gd name="connsiteX8" fmla="*/ 879387 w 1075202"/>
              <a:gd name="connsiteY8" fmla="*/ 2194454 h 2195821"/>
              <a:gd name="connsiteX9" fmla="*/ 768280 w 1075202"/>
              <a:gd name="connsiteY9" fmla="*/ 1743573 h 2195821"/>
              <a:gd name="connsiteX10" fmla="*/ 435411 w 1075202"/>
              <a:gd name="connsiteY10" fmla="*/ 1560616 h 2195821"/>
              <a:gd name="connsiteX11" fmla="*/ 399126 w 1075202"/>
              <a:gd name="connsiteY11" fmla="*/ 1711215 h 2195821"/>
              <a:gd name="connsiteX12" fmla="*/ 435410 w 1075202"/>
              <a:gd name="connsiteY12" fmla="*/ 1932931 h 2195821"/>
              <a:gd name="connsiteX13" fmla="*/ 427038 w 1075202"/>
              <a:gd name="connsiteY13" fmla="*/ 2159547 h 2195821"/>
              <a:gd name="connsiteX14" fmla="*/ 137560 w 1075202"/>
              <a:gd name="connsiteY14" fmla="*/ 1646995 h 2195821"/>
              <a:gd name="connsiteX15" fmla="*/ 69055 w 1075202"/>
              <a:gd name="connsiteY15" fmla="*/ 1203197 h 2195821"/>
              <a:gd name="connsiteX16" fmla="*/ 0 w 1075202"/>
              <a:gd name="connsiteY16" fmla="*/ 997809 h 2195821"/>
              <a:gd name="connsiteX17" fmla="*/ 225187 w 1075202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8945 w 1324451"/>
              <a:gd name="connsiteY0" fmla="*/ 0 h 2198909"/>
              <a:gd name="connsiteX1" fmla="*/ 711827 w 1324451"/>
              <a:gd name="connsiteY1" fmla="*/ 1065147 h 2198909"/>
              <a:gd name="connsiteX2" fmla="*/ 923526 w 1324451"/>
              <a:gd name="connsiteY2" fmla="*/ 1219691 h 2198909"/>
              <a:gd name="connsiteX3" fmla="*/ 1232986 w 1324451"/>
              <a:gd name="connsiteY3" fmla="*/ 1591229 h 2198909"/>
              <a:gd name="connsiteX4" fmla="*/ 1319662 w 1324451"/>
              <a:gd name="connsiteY4" fmla="*/ 2059362 h 2198909"/>
              <a:gd name="connsiteX5" fmla="*/ 1249948 w 1324451"/>
              <a:gd name="connsiteY5" fmla="*/ 2021692 h 2198909"/>
              <a:gd name="connsiteX6" fmla="*/ 1237185 w 1324451"/>
              <a:gd name="connsiteY6" fmla="*/ 2169665 h 2198909"/>
              <a:gd name="connsiteX7" fmla="*/ 1159749 w 1324451"/>
              <a:gd name="connsiteY7" fmla="*/ 2094711 h 2198909"/>
              <a:gd name="connsiteX8" fmla="*/ 1128636 w 1324451"/>
              <a:gd name="connsiteY8" fmla="*/ 2197542 h 2198909"/>
              <a:gd name="connsiteX9" fmla="*/ 1017529 w 1324451"/>
              <a:gd name="connsiteY9" fmla="*/ 1746661 h 2198909"/>
              <a:gd name="connsiteX10" fmla="*/ 684660 w 1324451"/>
              <a:gd name="connsiteY10" fmla="*/ 1563704 h 2198909"/>
              <a:gd name="connsiteX11" fmla="*/ 648375 w 1324451"/>
              <a:gd name="connsiteY11" fmla="*/ 1714303 h 2198909"/>
              <a:gd name="connsiteX12" fmla="*/ 684659 w 1324451"/>
              <a:gd name="connsiteY12" fmla="*/ 1936019 h 2198909"/>
              <a:gd name="connsiteX13" fmla="*/ 676287 w 1324451"/>
              <a:gd name="connsiteY13" fmla="*/ 2162635 h 2198909"/>
              <a:gd name="connsiteX14" fmla="*/ 386809 w 1324451"/>
              <a:gd name="connsiteY14" fmla="*/ 1650083 h 2198909"/>
              <a:gd name="connsiteX15" fmla="*/ 318304 w 1324451"/>
              <a:gd name="connsiteY15" fmla="*/ 1206285 h 2198909"/>
              <a:gd name="connsiteX16" fmla="*/ 0 w 1324451"/>
              <a:gd name="connsiteY16" fmla="*/ 337185 h 2198909"/>
              <a:gd name="connsiteX17" fmla="*/ 478945 w 1324451"/>
              <a:gd name="connsiteY17" fmla="*/ 0 h 219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4451" h="2198909">
                <a:moveTo>
                  <a:pt x="478945" y="0"/>
                </a:moveTo>
                <a:cubicBezTo>
                  <a:pt x="504408" y="101600"/>
                  <a:pt x="610165" y="929642"/>
                  <a:pt x="711827" y="1065147"/>
                </a:cubicBezTo>
                <a:cubicBezTo>
                  <a:pt x="784379" y="1111697"/>
                  <a:pt x="809274" y="1131442"/>
                  <a:pt x="923526" y="1219691"/>
                </a:cubicBezTo>
                <a:cubicBezTo>
                  <a:pt x="1010386" y="1307371"/>
                  <a:pt x="1166963" y="1451284"/>
                  <a:pt x="1232986" y="1591229"/>
                </a:cubicBezTo>
                <a:cubicBezTo>
                  <a:pt x="1266275" y="1759409"/>
                  <a:pt x="1344499" y="2025354"/>
                  <a:pt x="1319662" y="2059362"/>
                </a:cubicBezTo>
                <a:cubicBezTo>
                  <a:pt x="1308006" y="2071424"/>
                  <a:pt x="1281384" y="2055131"/>
                  <a:pt x="1249948" y="2021692"/>
                </a:cubicBezTo>
                <a:cubicBezTo>
                  <a:pt x="1252388" y="2098272"/>
                  <a:pt x="1250403" y="2157099"/>
                  <a:pt x="1237185" y="2169665"/>
                </a:cubicBezTo>
                <a:cubicBezTo>
                  <a:pt x="1220788" y="2181435"/>
                  <a:pt x="1190417" y="2148933"/>
                  <a:pt x="1159749" y="2094711"/>
                </a:cubicBezTo>
                <a:cubicBezTo>
                  <a:pt x="1150966" y="2149824"/>
                  <a:pt x="1140903" y="2189287"/>
                  <a:pt x="1128636" y="2197542"/>
                </a:cubicBezTo>
                <a:cubicBezTo>
                  <a:pt x="1080680" y="2220994"/>
                  <a:pt x="1014851" y="1937661"/>
                  <a:pt x="1017529" y="1746661"/>
                </a:cubicBezTo>
                <a:cubicBezTo>
                  <a:pt x="943533" y="1601804"/>
                  <a:pt x="747088" y="1564411"/>
                  <a:pt x="684660" y="1563704"/>
                </a:cubicBezTo>
                <a:cubicBezTo>
                  <a:pt x="623631" y="1575189"/>
                  <a:pt x="641425" y="1641330"/>
                  <a:pt x="648375" y="1714303"/>
                </a:cubicBezTo>
                <a:cubicBezTo>
                  <a:pt x="664752" y="1797723"/>
                  <a:pt x="668094" y="1871721"/>
                  <a:pt x="684659" y="1936019"/>
                </a:cubicBezTo>
                <a:cubicBezTo>
                  <a:pt x="751859" y="2074779"/>
                  <a:pt x="728411" y="2210291"/>
                  <a:pt x="676287" y="2162635"/>
                </a:cubicBezTo>
                <a:cubicBezTo>
                  <a:pt x="642620" y="2161861"/>
                  <a:pt x="524231" y="1891785"/>
                  <a:pt x="386809" y="1650083"/>
                </a:cubicBezTo>
                <a:cubicBezTo>
                  <a:pt x="319203" y="1502109"/>
                  <a:pt x="343938" y="1348166"/>
                  <a:pt x="318304" y="1206285"/>
                </a:cubicBezTo>
                <a:cubicBezTo>
                  <a:pt x="327395" y="1047084"/>
                  <a:pt x="109427" y="532299"/>
                  <a:pt x="0" y="337185"/>
                </a:cubicBezTo>
                <a:lnTo>
                  <a:pt x="478945" y="0"/>
                </a:ln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025" y="405463"/>
            <a:ext cx="11573197" cy="724247"/>
          </a:xfrm>
        </p:spPr>
        <p:txBody>
          <a:bodyPr/>
          <a:lstStyle/>
          <a:p>
            <a:r>
              <a:rPr lang="en-US" dirty="0"/>
              <a:t>Introducing 3D Incorporated…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B7E8-5342-45AB-8C8B-F0EB5BF205E9}"/>
              </a:ext>
            </a:extLst>
          </p:cNvPr>
          <p:cNvSpPr txBox="1"/>
          <p:nvPr/>
        </p:nvSpPr>
        <p:spPr>
          <a:xfrm>
            <a:off x="2091012" y="1509566"/>
            <a:ext cx="5555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Our Mission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 provide the world with rubber duckies that are affordable, visually pleasing and beneficial to the environment.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B6129E7-E1C4-4069-84CD-FD408B8D175D}"/>
              </a:ext>
            </a:extLst>
          </p:cNvPr>
          <p:cNvSpPr/>
          <p:nvPr/>
        </p:nvSpPr>
        <p:spPr>
          <a:xfrm>
            <a:off x="4076268" y="4145529"/>
            <a:ext cx="314214" cy="184828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343288-59F4-4F1E-ACD3-D2C161A93416}"/>
              </a:ext>
            </a:extLst>
          </p:cNvPr>
          <p:cNvGrpSpPr/>
          <p:nvPr/>
        </p:nvGrpSpPr>
        <p:grpSpPr>
          <a:xfrm>
            <a:off x="1513195" y="2619031"/>
            <a:ext cx="2297708" cy="858180"/>
            <a:chOff x="2113656" y="4283314"/>
            <a:chExt cx="3647461" cy="8581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690FD6-27E3-45AA-B1BA-540207D3D2E6}"/>
                </a:ext>
              </a:extLst>
            </p:cNvPr>
            <p:cNvSpPr txBox="1"/>
            <p:nvPr/>
          </p:nvSpPr>
          <p:spPr>
            <a:xfrm>
              <a:off x="2113656" y="4495163"/>
              <a:ext cx="36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We dominate the Asian and Micronesian Market, where plastic poultry is the norm.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89D56A-7071-4F8E-B036-9DE749970A9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Market Leader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BACB6F-9E29-4A9E-99EE-2ED180320358}"/>
              </a:ext>
            </a:extLst>
          </p:cNvPr>
          <p:cNvGrpSpPr/>
          <p:nvPr/>
        </p:nvGrpSpPr>
        <p:grpSpPr>
          <a:xfrm>
            <a:off x="4564622" y="2619031"/>
            <a:ext cx="2654674" cy="1227512"/>
            <a:chOff x="2113657" y="4283314"/>
            <a:chExt cx="4214122" cy="12275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319CFD-9E3A-4520-BB29-8F869AADB7D0}"/>
                </a:ext>
              </a:extLst>
            </p:cNvPr>
            <p:cNvSpPr txBox="1"/>
            <p:nvPr/>
          </p:nvSpPr>
          <p:spPr>
            <a:xfrm>
              <a:off x="2113657" y="4495163"/>
              <a:ext cx="42141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We employ the best amongst graphical design talent to fabricate cutting edge duckie designs and train young potentials to carry the torch in years to come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B42BB6-765D-4C20-94DB-71A532AA2E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Design Potential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A455BB38-A0A4-4C96-9314-047F5D7CC51E}"/>
              </a:ext>
            </a:extLst>
          </p:cNvPr>
          <p:cNvSpPr>
            <a:spLocks noChangeAspect="1"/>
          </p:cNvSpPr>
          <p:nvPr/>
        </p:nvSpPr>
        <p:spPr>
          <a:xfrm>
            <a:off x="9527267" y="3138293"/>
            <a:ext cx="267037" cy="367567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8ECA84F3-CC41-410F-A174-1A3E7B949C55}"/>
              </a:ext>
            </a:extLst>
          </p:cNvPr>
          <p:cNvSpPr>
            <a:spLocks/>
          </p:cNvSpPr>
          <p:nvPr/>
        </p:nvSpPr>
        <p:spPr>
          <a:xfrm>
            <a:off x="10147122" y="3504870"/>
            <a:ext cx="305934" cy="305934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40176A3F-5F25-4FCA-8468-1F94AC83992A}"/>
              </a:ext>
            </a:extLst>
          </p:cNvPr>
          <p:cNvSpPr>
            <a:spLocks noChangeAspect="1"/>
          </p:cNvSpPr>
          <p:nvPr/>
        </p:nvSpPr>
        <p:spPr>
          <a:xfrm>
            <a:off x="9578271" y="3661877"/>
            <a:ext cx="305645" cy="305933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Pie 2">
            <a:extLst>
              <a:ext uri="{FF2B5EF4-FFF2-40B4-BE49-F238E27FC236}">
                <a16:creationId xmlns:a16="http://schemas.microsoft.com/office/drawing/2014/main" id="{20E84328-8879-4BAD-9D80-7FC4C73410B7}"/>
              </a:ext>
            </a:extLst>
          </p:cNvPr>
          <p:cNvSpPr>
            <a:spLocks noChangeAspect="1"/>
          </p:cNvSpPr>
          <p:nvPr/>
        </p:nvSpPr>
        <p:spPr>
          <a:xfrm>
            <a:off x="9000531" y="3211838"/>
            <a:ext cx="348471" cy="34263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BABBE7A6-1182-4418-BEA2-33846B5998FA}"/>
              </a:ext>
            </a:extLst>
          </p:cNvPr>
          <p:cNvSpPr>
            <a:spLocks noChangeAspect="1"/>
          </p:cNvSpPr>
          <p:nvPr/>
        </p:nvSpPr>
        <p:spPr>
          <a:xfrm rot="1589284">
            <a:off x="9069290" y="3887211"/>
            <a:ext cx="389530" cy="276211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ound Same Side Corner Rectangle 3">
            <a:extLst>
              <a:ext uri="{FF2B5EF4-FFF2-40B4-BE49-F238E27FC236}">
                <a16:creationId xmlns:a16="http://schemas.microsoft.com/office/drawing/2014/main" id="{E9C93861-3C4A-47AA-9AF4-F871F2409B13}"/>
              </a:ext>
            </a:extLst>
          </p:cNvPr>
          <p:cNvSpPr>
            <a:spLocks noChangeAspect="1"/>
          </p:cNvSpPr>
          <p:nvPr/>
        </p:nvSpPr>
        <p:spPr>
          <a:xfrm rot="10800000">
            <a:off x="9940099" y="3922587"/>
            <a:ext cx="272246" cy="273762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Isosceles Triangle 33">
            <a:extLst>
              <a:ext uri="{FF2B5EF4-FFF2-40B4-BE49-F238E27FC236}">
                <a16:creationId xmlns:a16="http://schemas.microsoft.com/office/drawing/2014/main" id="{671EB1C6-9BE8-4CA5-B98D-CB2F002BE4A1}"/>
              </a:ext>
            </a:extLst>
          </p:cNvPr>
          <p:cNvSpPr>
            <a:spLocks/>
          </p:cNvSpPr>
          <p:nvPr/>
        </p:nvSpPr>
        <p:spPr>
          <a:xfrm rot="10800000">
            <a:off x="9674134" y="2780100"/>
            <a:ext cx="314869" cy="314869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D1923080-3C53-4472-81CB-51BBD23FC754}"/>
              </a:ext>
            </a:extLst>
          </p:cNvPr>
          <p:cNvSpPr>
            <a:spLocks noChangeAspect="1"/>
          </p:cNvSpPr>
          <p:nvPr/>
        </p:nvSpPr>
        <p:spPr>
          <a:xfrm>
            <a:off x="9964080" y="2978006"/>
            <a:ext cx="371699" cy="37098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Trapezoid 6">
            <a:extLst>
              <a:ext uri="{FF2B5EF4-FFF2-40B4-BE49-F238E27FC236}">
                <a16:creationId xmlns:a16="http://schemas.microsoft.com/office/drawing/2014/main" id="{C6E2CB60-08C3-4681-969F-F3BFC893BEF1}"/>
              </a:ext>
            </a:extLst>
          </p:cNvPr>
          <p:cNvSpPr>
            <a:spLocks/>
          </p:cNvSpPr>
          <p:nvPr/>
        </p:nvSpPr>
        <p:spPr>
          <a:xfrm>
            <a:off x="9190887" y="2767305"/>
            <a:ext cx="370986" cy="370986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0C2101F0-43EC-49CA-A2A9-37037A89D666}"/>
              </a:ext>
            </a:extLst>
          </p:cNvPr>
          <p:cNvSpPr>
            <a:spLocks noChangeAspect="1"/>
          </p:cNvSpPr>
          <p:nvPr/>
        </p:nvSpPr>
        <p:spPr>
          <a:xfrm>
            <a:off x="9852700" y="3377436"/>
            <a:ext cx="219837" cy="370987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Rectangle 50">
            <a:extLst>
              <a:ext uri="{FF2B5EF4-FFF2-40B4-BE49-F238E27FC236}">
                <a16:creationId xmlns:a16="http://schemas.microsoft.com/office/drawing/2014/main" id="{9A40F8D2-B099-4CF6-8276-09A8C20FA204}"/>
              </a:ext>
            </a:extLst>
          </p:cNvPr>
          <p:cNvSpPr>
            <a:spLocks noChangeAspect="1"/>
          </p:cNvSpPr>
          <p:nvPr/>
        </p:nvSpPr>
        <p:spPr>
          <a:xfrm rot="1429276">
            <a:off x="9207721" y="3626546"/>
            <a:ext cx="314869" cy="18034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35DF785-FC46-4C95-8242-36B661AB4FEE}"/>
              </a:ext>
            </a:extLst>
          </p:cNvPr>
          <p:cNvSpPr/>
          <p:nvPr/>
        </p:nvSpPr>
        <p:spPr>
          <a:xfrm rot="3600000">
            <a:off x="9185277" y="1839734"/>
            <a:ext cx="543994" cy="91390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929838-D10D-4C2E-9573-9085699479CD}"/>
              </a:ext>
            </a:extLst>
          </p:cNvPr>
          <p:cNvGrpSpPr/>
          <p:nvPr/>
        </p:nvGrpSpPr>
        <p:grpSpPr>
          <a:xfrm>
            <a:off x="1513195" y="3808852"/>
            <a:ext cx="2297707" cy="1042846"/>
            <a:chOff x="2113657" y="4283314"/>
            <a:chExt cx="3647460" cy="10428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E80B70-ADFA-4529-921F-639A68E02F0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We have secured a foothold in the European Market and are actively growing our business over there.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95BB1-BD67-46EA-BF9B-948FF31F21B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Expansion Areas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342409-DE8D-4A4E-A95E-F4DEB85594B9}"/>
              </a:ext>
            </a:extLst>
          </p:cNvPr>
          <p:cNvGrpSpPr/>
          <p:nvPr/>
        </p:nvGrpSpPr>
        <p:grpSpPr>
          <a:xfrm>
            <a:off x="4564622" y="3808852"/>
            <a:ext cx="2297707" cy="1042846"/>
            <a:chOff x="2113657" y="4283314"/>
            <a:chExt cx="3647460" cy="10428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B64654-626E-4AE4-9AA3-1054FE3EDB72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Self-replicating duckies are no longer a dream of the future, but a modern mainstay of our production lines.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A52930-19E7-4105-A40D-97015A78CF2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Production Value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4F9807-EA8B-4329-9F85-72EEAB81079B}"/>
              </a:ext>
            </a:extLst>
          </p:cNvPr>
          <p:cNvGrpSpPr/>
          <p:nvPr/>
        </p:nvGrpSpPr>
        <p:grpSpPr>
          <a:xfrm>
            <a:off x="1513195" y="4998671"/>
            <a:ext cx="2297707" cy="858180"/>
            <a:chOff x="2113657" y="4283314"/>
            <a:chExt cx="3647460" cy="85818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AF12BE-A3B6-4D03-BD99-918B0607A4C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Profitability is assured as people will always need more rubber duckies.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65FF0A-7EE8-46E4-8E6A-1E3269DB8D8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Revenue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04DCB6-1946-4BFA-97FA-B0A7A71F439C}"/>
              </a:ext>
            </a:extLst>
          </p:cNvPr>
          <p:cNvGrpSpPr/>
          <p:nvPr/>
        </p:nvGrpSpPr>
        <p:grpSpPr>
          <a:xfrm>
            <a:off x="4564622" y="4998671"/>
            <a:ext cx="2297707" cy="858180"/>
            <a:chOff x="2113657" y="4283314"/>
            <a:chExt cx="3647460" cy="8581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1F010D-5564-4424-B758-CD631552308D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All our duckies enjoy a free-range lifestyle before being placed in a loving home.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BFBA4F-204E-4DCA-BED5-396B45FBA77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Environmental Concerns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508DA49-AA29-4529-860C-2BA1B53FFECE}"/>
              </a:ext>
            </a:extLst>
          </p:cNvPr>
          <p:cNvSpPr txBox="1"/>
          <p:nvPr/>
        </p:nvSpPr>
        <p:spPr>
          <a:xfrm>
            <a:off x="9264055" y="6581001"/>
            <a:ext cx="60991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1200" dirty="0"/>
              <a:t>* 3D stands for DUCKS DUCKS DUCKS</a:t>
            </a:r>
            <a:endParaRPr lang="en-BE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4DFBC61-7419-4FAC-93CD-74BD80D1619F}"/>
              </a:ext>
            </a:extLst>
          </p:cNvPr>
          <p:cNvSpPr/>
          <p:nvPr/>
        </p:nvSpPr>
        <p:spPr>
          <a:xfrm>
            <a:off x="5051394" y="6329779"/>
            <a:ext cx="2024109" cy="4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3677E-0B9A-4503-82C9-590987A3D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23" y="1509566"/>
            <a:ext cx="600744" cy="755220"/>
          </a:xfrm>
          <a:prstGeom prst="rect">
            <a:avLst/>
          </a:prstGeom>
        </p:spPr>
      </p:pic>
      <p:sp>
        <p:nvSpPr>
          <p:cNvPr id="55" name="Block Arc 41">
            <a:extLst>
              <a:ext uri="{FF2B5EF4-FFF2-40B4-BE49-F238E27FC236}">
                <a16:creationId xmlns:a16="http://schemas.microsoft.com/office/drawing/2014/main" id="{16F433F5-39C0-4F31-BA56-3F0B93530ED2}"/>
              </a:ext>
            </a:extLst>
          </p:cNvPr>
          <p:cNvSpPr/>
          <p:nvPr/>
        </p:nvSpPr>
        <p:spPr>
          <a:xfrm>
            <a:off x="999205" y="2850059"/>
            <a:ext cx="350996" cy="37351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A6361017-7639-4CD1-9C40-4320F9CD37B0}"/>
              </a:ext>
            </a:extLst>
          </p:cNvPr>
          <p:cNvSpPr/>
          <p:nvPr/>
        </p:nvSpPr>
        <p:spPr>
          <a:xfrm>
            <a:off x="999726" y="4097874"/>
            <a:ext cx="350475" cy="2758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FEBAB344-6D8A-4FB9-BB4C-EB2F4CC8DF71}"/>
              </a:ext>
            </a:extLst>
          </p:cNvPr>
          <p:cNvSpPr/>
          <p:nvPr/>
        </p:nvSpPr>
        <p:spPr>
          <a:xfrm rot="16200000">
            <a:off x="4078561" y="2811967"/>
            <a:ext cx="309627" cy="44897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Rectangle 21">
            <a:extLst>
              <a:ext uri="{FF2B5EF4-FFF2-40B4-BE49-F238E27FC236}">
                <a16:creationId xmlns:a16="http://schemas.microsoft.com/office/drawing/2014/main" id="{3FC5CF93-ABA2-45EF-BFC8-AE7FFE65C1CA}"/>
              </a:ext>
            </a:extLst>
          </p:cNvPr>
          <p:cNvSpPr/>
          <p:nvPr/>
        </p:nvSpPr>
        <p:spPr>
          <a:xfrm>
            <a:off x="985069" y="5294919"/>
            <a:ext cx="390327" cy="256798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Left Arrow 1">
            <a:extLst>
              <a:ext uri="{FF2B5EF4-FFF2-40B4-BE49-F238E27FC236}">
                <a16:creationId xmlns:a16="http://schemas.microsoft.com/office/drawing/2014/main" id="{610CA3E2-23B9-456D-93F2-3C26140089D3}"/>
              </a:ext>
            </a:extLst>
          </p:cNvPr>
          <p:cNvSpPr>
            <a:spLocks noChangeAspect="1"/>
          </p:cNvSpPr>
          <p:nvPr/>
        </p:nvSpPr>
        <p:spPr>
          <a:xfrm>
            <a:off x="4034642" y="5269679"/>
            <a:ext cx="379882" cy="369743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Porter Value Chain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BFB8D-CC58-4A9C-97BF-129AA97C6B2D}"/>
              </a:ext>
            </a:extLst>
          </p:cNvPr>
          <p:cNvGrpSpPr/>
          <p:nvPr/>
        </p:nvGrpSpPr>
        <p:grpSpPr>
          <a:xfrm>
            <a:off x="2138535" y="1547176"/>
            <a:ext cx="7806950" cy="1779388"/>
            <a:chOff x="2917623" y="1911624"/>
            <a:chExt cx="7806950" cy="177938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09C6854-6F67-4DB1-BFD5-75E385C5FCCD}"/>
                </a:ext>
              </a:extLst>
            </p:cNvPr>
            <p:cNvSpPr/>
            <p:nvPr/>
          </p:nvSpPr>
          <p:spPr>
            <a:xfrm rot="2700000">
              <a:off x="8995613" y="1970801"/>
              <a:ext cx="1723431" cy="1716991"/>
            </a:xfrm>
            <a:custGeom>
              <a:avLst/>
              <a:gdLst>
                <a:gd name="connsiteX0" fmla="*/ 455043 w 1723431"/>
                <a:gd name="connsiteY0" fmla="*/ 72148 h 1716991"/>
                <a:gd name="connsiteX1" fmla="*/ 568072 w 1723431"/>
                <a:gd name="connsiteY1" fmla="*/ 4028 h 1716991"/>
                <a:gd name="connsiteX2" fmla="*/ 608028 w 1723431"/>
                <a:gd name="connsiteY2" fmla="*/ 0 h 1716991"/>
                <a:gd name="connsiteX3" fmla="*/ 1523502 w 1723431"/>
                <a:gd name="connsiteY3" fmla="*/ 1 h 1716991"/>
                <a:gd name="connsiteX4" fmla="*/ 1717732 w 1723431"/>
                <a:gd name="connsiteY4" fmla="*/ 158303 h 1716991"/>
                <a:gd name="connsiteX5" fmla="*/ 1717859 w 1723431"/>
                <a:gd name="connsiteY5" fmla="*/ 159564 h 1716991"/>
                <a:gd name="connsiteX6" fmla="*/ 1719404 w 1723431"/>
                <a:gd name="connsiteY6" fmla="*/ 164538 h 1716991"/>
                <a:gd name="connsiteX7" fmla="*/ 1723431 w 1723431"/>
                <a:gd name="connsiteY7" fmla="*/ 204494 h 1716991"/>
                <a:gd name="connsiteX8" fmla="*/ 1723431 w 1723431"/>
                <a:gd name="connsiteY8" fmla="*/ 1119968 h 1716991"/>
                <a:gd name="connsiteX9" fmla="*/ 1525173 w 1723431"/>
                <a:gd name="connsiteY9" fmla="*/ 1318226 h 1716991"/>
                <a:gd name="connsiteX10" fmla="*/ 1384983 w 1723431"/>
                <a:gd name="connsiteY10" fmla="*/ 1260157 h 1716991"/>
                <a:gd name="connsiteX11" fmla="*/ 1376492 w 1723431"/>
                <a:gd name="connsiteY11" fmla="*/ 1249866 h 1716991"/>
                <a:gd name="connsiteX12" fmla="*/ 1375540 w 1723431"/>
                <a:gd name="connsiteY12" fmla="*/ 1249088 h 1716991"/>
                <a:gd name="connsiteX13" fmla="*/ 1269469 w 1723431"/>
                <a:gd name="connsiteY13" fmla="*/ 1143017 h 1716991"/>
                <a:gd name="connsiteX14" fmla="*/ 795448 w 1723431"/>
                <a:gd name="connsiteY14" fmla="*/ 1617038 h 1716991"/>
                <a:gd name="connsiteX15" fmla="*/ 636611 w 1723431"/>
                <a:gd name="connsiteY15" fmla="*/ 1715459 h 1716991"/>
                <a:gd name="connsiteX16" fmla="*/ 505408 w 1723431"/>
                <a:gd name="connsiteY16" fmla="*/ 1584256 h 1716991"/>
                <a:gd name="connsiteX17" fmla="*/ 505408 w 1723431"/>
                <a:gd name="connsiteY17" fmla="*/ 1212365 h 1716991"/>
                <a:gd name="connsiteX18" fmla="*/ 133517 w 1723431"/>
                <a:gd name="connsiteY18" fmla="*/ 1212365 h 1716991"/>
                <a:gd name="connsiteX19" fmla="*/ 2314 w 1723431"/>
                <a:gd name="connsiteY19" fmla="*/ 1081162 h 1716991"/>
                <a:gd name="connsiteX20" fmla="*/ 98665 w 1723431"/>
                <a:gd name="connsiteY20" fmla="*/ 920256 h 1716991"/>
                <a:gd name="connsiteX21" fmla="*/ 572686 w 1723431"/>
                <a:gd name="connsiteY21" fmla="*/ 446235 h 1716991"/>
                <a:gd name="connsiteX22" fmla="*/ 473014 w 1723431"/>
                <a:gd name="connsiteY22" fmla="*/ 346563 h 1716991"/>
                <a:gd name="connsiteX23" fmla="*/ 447609 w 1723431"/>
                <a:gd name="connsiteY23" fmla="*/ 315462 h 1716991"/>
                <a:gd name="connsiteX24" fmla="*/ 445386 w 1723431"/>
                <a:gd name="connsiteY24" fmla="*/ 311236 h 1716991"/>
                <a:gd name="connsiteX25" fmla="*/ 443629 w 1723431"/>
                <a:gd name="connsiteY25" fmla="*/ 309107 h 1716991"/>
                <a:gd name="connsiteX26" fmla="*/ 409770 w 1723431"/>
                <a:gd name="connsiteY26" fmla="*/ 198258 h 1716991"/>
                <a:gd name="connsiteX27" fmla="*/ 455043 w 1723431"/>
                <a:gd name="connsiteY27" fmla="*/ 72148 h 17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23431" h="1716991">
                  <a:moveTo>
                    <a:pt x="455043" y="72148"/>
                  </a:moveTo>
                  <a:cubicBezTo>
                    <a:pt x="483325" y="37878"/>
                    <a:pt x="522901" y="13272"/>
                    <a:pt x="568072" y="4028"/>
                  </a:cubicBezTo>
                  <a:cubicBezTo>
                    <a:pt x="580978" y="1388"/>
                    <a:pt x="594341" y="1"/>
                    <a:pt x="608028" y="0"/>
                  </a:cubicBezTo>
                  <a:lnTo>
                    <a:pt x="1523502" y="1"/>
                  </a:lnTo>
                  <a:cubicBezTo>
                    <a:pt x="1619310" y="0"/>
                    <a:pt x="1699246" y="67960"/>
                    <a:pt x="1717732" y="158303"/>
                  </a:cubicBezTo>
                  <a:lnTo>
                    <a:pt x="1717859" y="159564"/>
                  </a:lnTo>
                  <a:lnTo>
                    <a:pt x="1719404" y="164538"/>
                  </a:lnTo>
                  <a:cubicBezTo>
                    <a:pt x="1722044" y="177444"/>
                    <a:pt x="1723431" y="190806"/>
                    <a:pt x="1723431" y="204494"/>
                  </a:cubicBezTo>
                  <a:lnTo>
                    <a:pt x="1723431" y="1119968"/>
                  </a:lnTo>
                  <a:cubicBezTo>
                    <a:pt x="1723431" y="1229462"/>
                    <a:pt x="1634668" y="1318226"/>
                    <a:pt x="1525173" y="1318226"/>
                  </a:cubicBezTo>
                  <a:cubicBezTo>
                    <a:pt x="1470426" y="1318226"/>
                    <a:pt x="1420861" y="1296035"/>
                    <a:pt x="1384983" y="1260157"/>
                  </a:cubicBezTo>
                  <a:lnTo>
                    <a:pt x="1376492" y="1249866"/>
                  </a:lnTo>
                  <a:lnTo>
                    <a:pt x="1375540" y="1249088"/>
                  </a:lnTo>
                  <a:lnTo>
                    <a:pt x="1269469" y="1143017"/>
                  </a:lnTo>
                  <a:lnTo>
                    <a:pt x="795448" y="1617038"/>
                  </a:lnTo>
                  <a:cubicBezTo>
                    <a:pt x="753387" y="1665084"/>
                    <a:pt x="709151" y="1702246"/>
                    <a:pt x="636611" y="1715459"/>
                  </a:cubicBezTo>
                  <a:cubicBezTo>
                    <a:pt x="565323" y="1728444"/>
                    <a:pt x="505408" y="1656717"/>
                    <a:pt x="505408" y="1584256"/>
                  </a:cubicBezTo>
                  <a:lnTo>
                    <a:pt x="505408" y="1212365"/>
                  </a:lnTo>
                  <a:lnTo>
                    <a:pt x="133517" y="1212365"/>
                  </a:lnTo>
                  <a:cubicBezTo>
                    <a:pt x="61055" y="1212365"/>
                    <a:pt x="2314" y="1153623"/>
                    <a:pt x="2314" y="1081162"/>
                  </a:cubicBezTo>
                  <a:cubicBezTo>
                    <a:pt x="-3495" y="1032477"/>
                    <a:pt x="-6519" y="1036199"/>
                    <a:pt x="98665" y="920256"/>
                  </a:cubicBezTo>
                  <a:lnTo>
                    <a:pt x="572686" y="446235"/>
                  </a:lnTo>
                  <a:lnTo>
                    <a:pt x="473014" y="346563"/>
                  </a:lnTo>
                  <a:cubicBezTo>
                    <a:pt x="463336" y="336885"/>
                    <a:pt x="454868" y="326455"/>
                    <a:pt x="447609" y="315462"/>
                  </a:cubicBezTo>
                  <a:lnTo>
                    <a:pt x="445386" y="311236"/>
                  </a:lnTo>
                  <a:lnTo>
                    <a:pt x="443629" y="309107"/>
                  </a:lnTo>
                  <a:cubicBezTo>
                    <a:pt x="422252" y="277464"/>
                    <a:pt x="409770" y="239319"/>
                    <a:pt x="409770" y="198258"/>
                  </a:cubicBezTo>
                  <a:cubicBezTo>
                    <a:pt x="409770" y="150355"/>
                    <a:pt x="426760" y="106419"/>
                    <a:pt x="455043" y="72148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00B050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Arial" pitchFamily="34" charset="0"/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1CC481-7428-4E5E-AF81-770D47D28F5D}"/>
                </a:ext>
              </a:extLst>
            </p:cNvPr>
            <p:cNvSpPr/>
            <p:nvPr/>
          </p:nvSpPr>
          <p:spPr>
            <a:xfrm rot="2700000">
              <a:off x="7481162" y="1914850"/>
              <a:ext cx="1723431" cy="1716991"/>
            </a:xfrm>
            <a:custGeom>
              <a:avLst/>
              <a:gdLst>
                <a:gd name="connsiteX0" fmla="*/ 455043 w 1723431"/>
                <a:gd name="connsiteY0" fmla="*/ 72148 h 1716991"/>
                <a:gd name="connsiteX1" fmla="*/ 568072 w 1723431"/>
                <a:gd name="connsiteY1" fmla="*/ 4028 h 1716991"/>
                <a:gd name="connsiteX2" fmla="*/ 608028 w 1723431"/>
                <a:gd name="connsiteY2" fmla="*/ 0 h 1716991"/>
                <a:gd name="connsiteX3" fmla="*/ 1523502 w 1723431"/>
                <a:gd name="connsiteY3" fmla="*/ 1 h 1716991"/>
                <a:gd name="connsiteX4" fmla="*/ 1717732 w 1723431"/>
                <a:gd name="connsiteY4" fmla="*/ 158303 h 1716991"/>
                <a:gd name="connsiteX5" fmla="*/ 1717859 w 1723431"/>
                <a:gd name="connsiteY5" fmla="*/ 159564 h 1716991"/>
                <a:gd name="connsiteX6" fmla="*/ 1719404 w 1723431"/>
                <a:gd name="connsiteY6" fmla="*/ 164538 h 1716991"/>
                <a:gd name="connsiteX7" fmla="*/ 1723431 w 1723431"/>
                <a:gd name="connsiteY7" fmla="*/ 204494 h 1716991"/>
                <a:gd name="connsiteX8" fmla="*/ 1723431 w 1723431"/>
                <a:gd name="connsiteY8" fmla="*/ 1119968 h 1716991"/>
                <a:gd name="connsiteX9" fmla="*/ 1525173 w 1723431"/>
                <a:gd name="connsiteY9" fmla="*/ 1318226 h 1716991"/>
                <a:gd name="connsiteX10" fmla="*/ 1384983 w 1723431"/>
                <a:gd name="connsiteY10" fmla="*/ 1260157 h 1716991"/>
                <a:gd name="connsiteX11" fmla="*/ 1376492 w 1723431"/>
                <a:gd name="connsiteY11" fmla="*/ 1249866 h 1716991"/>
                <a:gd name="connsiteX12" fmla="*/ 1375540 w 1723431"/>
                <a:gd name="connsiteY12" fmla="*/ 1249088 h 1716991"/>
                <a:gd name="connsiteX13" fmla="*/ 1269469 w 1723431"/>
                <a:gd name="connsiteY13" fmla="*/ 1143017 h 1716991"/>
                <a:gd name="connsiteX14" fmla="*/ 795448 w 1723431"/>
                <a:gd name="connsiteY14" fmla="*/ 1617038 h 1716991"/>
                <a:gd name="connsiteX15" fmla="*/ 636611 w 1723431"/>
                <a:gd name="connsiteY15" fmla="*/ 1715459 h 1716991"/>
                <a:gd name="connsiteX16" fmla="*/ 505408 w 1723431"/>
                <a:gd name="connsiteY16" fmla="*/ 1584256 h 1716991"/>
                <a:gd name="connsiteX17" fmla="*/ 505408 w 1723431"/>
                <a:gd name="connsiteY17" fmla="*/ 1212365 h 1716991"/>
                <a:gd name="connsiteX18" fmla="*/ 133517 w 1723431"/>
                <a:gd name="connsiteY18" fmla="*/ 1212365 h 1716991"/>
                <a:gd name="connsiteX19" fmla="*/ 2314 w 1723431"/>
                <a:gd name="connsiteY19" fmla="*/ 1081162 h 1716991"/>
                <a:gd name="connsiteX20" fmla="*/ 98665 w 1723431"/>
                <a:gd name="connsiteY20" fmla="*/ 920256 h 1716991"/>
                <a:gd name="connsiteX21" fmla="*/ 572686 w 1723431"/>
                <a:gd name="connsiteY21" fmla="*/ 446235 h 1716991"/>
                <a:gd name="connsiteX22" fmla="*/ 473014 w 1723431"/>
                <a:gd name="connsiteY22" fmla="*/ 346563 h 1716991"/>
                <a:gd name="connsiteX23" fmla="*/ 447609 w 1723431"/>
                <a:gd name="connsiteY23" fmla="*/ 315462 h 1716991"/>
                <a:gd name="connsiteX24" fmla="*/ 445386 w 1723431"/>
                <a:gd name="connsiteY24" fmla="*/ 311236 h 1716991"/>
                <a:gd name="connsiteX25" fmla="*/ 443629 w 1723431"/>
                <a:gd name="connsiteY25" fmla="*/ 309107 h 1716991"/>
                <a:gd name="connsiteX26" fmla="*/ 409770 w 1723431"/>
                <a:gd name="connsiteY26" fmla="*/ 198258 h 1716991"/>
                <a:gd name="connsiteX27" fmla="*/ 455043 w 1723431"/>
                <a:gd name="connsiteY27" fmla="*/ 72148 h 17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23431" h="1716991">
                  <a:moveTo>
                    <a:pt x="455043" y="72148"/>
                  </a:moveTo>
                  <a:cubicBezTo>
                    <a:pt x="483325" y="37878"/>
                    <a:pt x="522901" y="13272"/>
                    <a:pt x="568072" y="4028"/>
                  </a:cubicBezTo>
                  <a:cubicBezTo>
                    <a:pt x="580978" y="1388"/>
                    <a:pt x="594341" y="1"/>
                    <a:pt x="608028" y="0"/>
                  </a:cubicBezTo>
                  <a:lnTo>
                    <a:pt x="1523502" y="1"/>
                  </a:lnTo>
                  <a:cubicBezTo>
                    <a:pt x="1619310" y="0"/>
                    <a:pt x="1699246" y="67960"/>
                    <a:pt x="1717732" y="158303"/>
                  </a:cubicBezTo>
                  <a:lnTo>
                    <a:pt x="1717859" y="159564"/>
                  </a:lnTo>
                  <a:lnTo>
                    <a:pt x="1719404" y="164538"/>
                  </a:lnTo>
                  <a:cubicBezTo>
                    <a:pt x="1722044" y="177444"/>
                    <a:pt x="1723431" y="190806"/>
                    <a:pt x="1723431" y="204494"/>
                  </a:cubicBezTo>
                  <a:lnTo>
                    <a:pt x="1723431" y="1119968"/>
                  </a:lnTo>
                  <a:cubicBezTo>
                    <a:pt x="1723431" y="1229462"/>
                    <a:pt x="1634668" y="1318226"/>
                    <a:pt x="1525173" y="1318226"/>
                  </a:cubicBezTo>
                  <a:cubicBezTo>
                    <a:pt x="1470426" y="1318226"/>
                    <a:pt x="1420861" y="1296035"/>
                    <a:pt x="1384983" y="1260157"/>
                  </a:cubicBezTo>
                  <a:lnTo>
                    <a:pt x="1376492" y="1249866"/>
                  </a:lnTo>
                  <a:lnTo>
                    <a:pt x="1375540" y="1249088"/>
                  </a:lnTo>
                  <a:lnTo>
                    <a:pt x="1269469" y="1143017"/>
                  </a:lnTo>
                  <a:lnTo>
                    <a:pt x="795448" y="1617038"/>
                  </a:lnTo>
                  <a:cubicBezTo>
                    <a:pt x="753387" y="1665084"/>
                    <a:pt x="709151" y="1702246"/>
                    <a:pt x="636611" y="1715459"/>
                  </a:cubicBezTo>
                  <a:cubicBezTo>
                    <a:pt x="565323" y="1728444"/>
                    <a:pt x="505408" y="1656717"/>
                    <a:pt x="505408" y="1584256"/>
                  </a:cubicBezTo>
                  <a:lnTo>
                    <a:pt x="505408" y="1212365"/>
                  </a:lnTo>
                  <a:lnTo>
                    <a:pt x="133517" y="1212365"/>
                  </a:lnTo>
                  <a:cubicBezTo>
                    <a:pt x="61055" y="1212365"/>
                    <a:pt x="2314" y="1153623"/>
                    <a:pt x="2314" y="1081162"/>
                  </a:cubicBezTo>
                  <a:cubicBezTo>
                    <a:pt x="-3495" y="1032477"/>
                    <a:pt x="-6519" y="1036199"/>
                    <a:pt x="98665" y="920256"/>
                  </a:cubicBezTo>
                  <a:lnTo>
                    <a:pt x="572686" y="446235"/>
                  </a:lnTo>
                  <a:lnTo>
                    <a:pt x="473014" y="346563"/>
                  </a:lnTo>
                  <a:cubicBezTo>
                    <a:pt x="463336" y="336885"/>
                    <a:pt x="454868" y="326455"/>
                    <a:pt x="447609" y="315462"/>
                  </a:cubicBezTo>
                  <a:lnTo>
                    <a:pt x="445386" y="311236"/>
                  </a:lnTo>
                  <a:lnTo>
                    <a:pt x="443629" y="309107"/>
                  </a:lnTo>
                  <a:cubicBezTo>
                    <a:pt x="422252" y="277464"/>
                    <a:pt x="409770" y="239319"/>
                    <a:pt x="409770" y="198258"/>
                  </a:cubicBezTo>
                  <a:cubicBezTo>
                    <a:pt x="409770" y="150355"/>
                    <a:pt x="426760" y="106419"/>
                    <a:pt x="455043" y="72148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4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Arial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542F24-48C1-4BA3-BDF7-E9190B469903}"/>
                </a:ext>
              </a:extLst>
            </p:cNvPr>
            <p:cNvSpPr/>
            <p:nvPr/>
          </p:nvSpPr>
          <p:spPr>
            <a:xfrm rot="2700000">
              <a:off x="5958909" y="1914848"/>
              <a:ext cx="1723431" cy="1716991"/>
            </a:xfrm>
            <a:custGeom>
              <a:avLst/>
              <a:gdLst>
                <a:gd name="connsiteX0" fmla="*/ 455043 w 1723431"/>
                <a:gd name="connsiteY0" fmla="*/ 72148 h 1716991"/>
                <a:gd name="connsiteX1" fmla="*/ 568072 w 1723431"/>
                <a:gd name="connsiteY1" fmla="*/ 4028 h 1716991"/>
                <a:gd name="connsiteX2" fmla="*/ 608028 w 1723431"/>
                <a:gd name="connsiteY2" fmla="*/ 0 h 1716991"/>
                <a:gd name="connsiteX3" fmla="*/ 1523502 w 1723431"/>
                <a:gd name="connsiteY3" fmla="*/ 1 h 1716991"/>
                <a:gd name="connsiteX4" fmla="*/ 1717732 w 1723431"/>
                <a:gd name="connsiteY4" fmla="*/ 158303 h 1716991"/>
                <a:gd name="connsiteX5" fmla="*/ 1717859 w 1723431"/>
                <a:gd name="connsiteY5" fmla="*/ 159564 h 1716991"/>
                <a:gd name="connsiteX6" fmla="*/ 1719404 w 1723431"/>
                <a:gd name="connsiteY6" fmla="*/ 164538 h 1716991"/>
                <a:gd name="connsiteX7" fmla="*/ 1723431 w 1723431"/>
                <a:gd name="connsiteY7" fmla="*/ 204494 h 1716991"/>
                <a:gd name="connsiteX8" fmla="*/ 1723431 w 1723431"/>
                <a:gd name="connsiteY8" fmla="*/ 1119968 h 1716991"/>
                <a:gd name="connsiteX9" fmla="*/ 1525173 w 1723431"/>
                <a:gd name="connsiteY9" fmla="*/ 1318226 h 1716991"/>
                <a:gd name="connsiteX10" fmla="*/ 1384983 w 1723431"/>
                <a:gd name="connsiteY10" fmla="*/ 1260157 h 1716991"/>
                <a:gd name="connsiteX11" fmla="*/ 1376492 w 1723431"/>
                <a:gd name="connsiteY11" fmla="*/ 1249866 h 1716991"/>
                <a:gd name="connsiteX12" fmla="*/ 1375540 w 1723431"/>
                <a:gd name="connsiteY12" fmla="*/ 1249088 h 1716991"/>
                <a:gd name="connsiteX13" fmla="*/ 1269469 w 1723431"/>
                <a:gd name="connsiteY13" fmla="*/ 1143017 h 1716991"/>
                <a:gd name="connsiteX14" fmla="*/ 795448 w 1723431"/>
                <a:gd name="connsiteY14" fmla="*/ 1617038 h 1716991"/>
                <a:gd name="connsiteX15" fmla="*/ 636611 w 1723431"/>
                <a:gd name="connsiteY15" fmla="*/ 1715459 h 1716991"/>
                <a:gd name="connsiteX16" fmla="*/ 505408 w 1723431"/>
                <a:gd name="connsiteY16" fmla="*/ 1584256 h 1716991"/>
                <a:gd name="connsiteX17" fmla="*/ 505408 w 1723431"/>
                <a:gd name="connsiteY17" fmla="*/ 1212365 h 1716991"/>
                <a:gd name="connsiteX18" fmla="*/ 133517 w 1723431"/>
                <a:gd name="connsiteY18" fmla="*/ 1212365 h 1716991"/>
                <a:gd name="connsiteX19" fmla="*/ 2314 w 1723431"/>
                <a:gd name="connsiteY19" fmla="*/ 1081162 h 1716991"/>
                <a:gd name="connsiteX20" fmla="*/ 98665 w 1723431"/>
                <a:gd name="connsiteY20" fmla="*/ 920256 h 1716991"/>
                <a:gd name="connsiteX21" fmla="*/ 572686 w 1723431"/>
                <a:gd name="connsiteY21" fmla="*/ 446235 h 1716991"/>
                <a:gd name="connsiteX22" fmla="*/ 473014 w 1723431"/>
                <a:gd name="connsiteY22" fmla="*/ 346563 h 1716991"/>
                <a:gd name="connsiteX23" fmla="*/ 447609 w 1723431"/>
                <a:gd name="connsiteY23" fmla="*/ 315462 h 1716991"/>
                <a:gd name="connsiteX24" fmla="*/ 445386 w 1723431"/>
                <a:gd name="connsiteY24" fmla="*/ 311236 h 1716991"/>
                <a:gd name="connsiteX25" fmla="*/ 443629 w 1723431"/>
                <a:gd name="connsiteY25" fmla="*/ 309107 h 1716991"/>
                <a:gd name="connsiteX26" fmla="*/ 409770 w 1723431"/>
                <a:gd name="connsiteY26" fmla="*/ 198258 h 1716991"/>
                <a:gd name="connsiteX27" fmla="*/ 455043 w 1723431"/>
                <a:gd name="connsiteY27" fmla="*/ 72148 h 17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23431" h="1716991">
                  <a:moveTo>
                    <a:pt x="455043" y="72148"/>
                  </a:moveTo>
                  <a:cubicBezTo>
                    <a:pt x="483325" y="37878"/>
                    <a:pt x="522901" y="13272"/>
                    <a:pt x="568072" y="4028"/>
                  </a:cubicBezTo>
                  <a:cubicBezTo>
                    <a:pt x="580978" y="1388"/>
                    <a:pt x="594341" y="1"/>
                    <a:pt x="608028" y="0"/>
                  </a:cubicBezTo>
                  <a:lnTo>
                    <a:pt x="1523502" y="1"/>
                  </a:lnTo>
                  <a:cubicBezTo>
                    <a:pt x="1619310" y="0"/>
                    <a:pt x="1699246" y="67960"/>
                    <a:pt x="1717732" y="158303"/>
                  </a:cubicBezTo>
                  <a:lnTo>
                    <a:pt x="1717859" y="159564"/>
                  </a:lnTo>
                  <a:lnTo>
                    <a:pt x="1719404" y="164538"/>
                  </a:lnTo>
                  <a:cubicBezTo>
                    <a:pt x="1722044" y="177444"/>
                    <a:pt x="1723431" y="190806"/>
                    <a:pt x="1723431" y="204494"/>
                  </a:cubicBezTo>
                  <a:lnTo>
                    <a:pt x="1723431" y="1119968"/>
                  </a:lnTo>
                  <a:cubicBezTo>
                    <a:pt x="1723431" y="1229462"/>
                    <a:pt x="1634668" y="1318226"/>
                    <a:pt x="1525173" y="1318226"/>
                  </a:cubicBezTo>
                  <a:cubicBezTo>
                    <a:pt x="1470426" y="1318226"/>
                    <a:pt x="1420861" y="1296035"/>
                    <a:pt x="1384983" y="1260157"/>
                  </a:cubicBezTo>
                  <a:lnTo>
                    <a:pt x="1376492" y="1249866"/>
                  </a:lnTo>
                  <a:lnTo>
                    <a:pt x="1375540" y="1249088"/>
                  </a:lnTo>
                  <a:lnTo>
                    <a:pt x="1269469" y="1143017"/>
                  </a:lnTo>
                  <a:lnTo>
                    <a:pt x="795448" y="1617038"/>
                  </a:lnTo>
                  <a:cubicBezTo>
                    <a:pt x="753387" y="1665084"/>
                    <a:pt x="709151" y="1702246"/>
                    <a:pt x="636611" y="1715459"/>
                  </a:cubicBezTo>
                  <a:cubicBezTo>
                    <a:pt x="565323" y="1728444"/>
                    <a:pt x="505408" y="1656717"/>
                    <a:pt x="505408" y="1584256"/>
                  </a:cubicBezTo>
                  <a:lnTo>
                    <a:pt x="505408" y="1212365"/>
                  </a:lnTo>
                  <a:lnTo>
                    <a:pt x="133517" y="1212365"/>
                  </a:lnTo>
                  <a:cubicBezTo>
                    <a:pt x="61055" y="1212365"/>
                    <a:pt x="2314" y="1153623"/>
                    <a:pt x="2314" y="1081162"/>
                  </a:cubicBezTo>
                  <a:cubicBezTo>
                    <a:pt x="-3495" y="1032477"/>
                    <a:pt x="-6519" y="1036199"/>
                    <a:pt x="98665" y="920256"/>
                  </a:cubicBezTo>
                  <a:lnTo>
                    <a:pt x="572686" y="446235"/>
                  </a:lnTo>
                  <a:lnTo>
                    <a:pt x="473014" y="346563"/>
                  </a:lnTo>
                  <a:cubicBezTo>
                    <a:pt x="463336" y="336885"/>
                    <a:pt x="454868" y="326455"/>
                    <a:pt x="447609" y="315462"/>
                  </a:cubicBezTo>
                  <a:lnTo>
                    <a:pt x="445386" y="311236"/>
                  </a:lnTo>
                  <a:lnTo>
                    <a:pt x="443629" y="309107"/>
                  </a:lnTo>
                  <a:cubicBezTo>
                    <a:pt x="422252" y="277464"/>
                    <a:pt x="409770" y="239319"/>
                    <a:pt x="409770" y="198258"/>
                  </a:cubicBezTo>
                  <a:cubicBezTo>
                    <a:pt x="409770" y="150355"/>
                    <a:pt x="426760" y="106419"/>
                    <a:pt x="455043" y="72148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Arial" pitchFamily="34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C21C8B1-7A48-41B4-9DCE-4623E98BABF4}"/>
                </a:ext>
              </a:extLst>
            </p:cNvPr>
            <p:cNvSpPr/>
            <p:nvPr/>
          </p:nvSpPr>
          <p:spPr>
            <a:xfrm rot="2700000">
              <a:off x="4436656" y="1914846"/>
              <a:ext cx="1723431" cy="1716991"/>
            </a:xfrm>
            <a:custGeom>
              <a:avLst/>
              <a:gdLst>
                <a:gd name="connsiteX0" fmla="*/ 455043 w 1723431"/>
                <a:gd name="connsiteY0" fmla="*/ 72148 h 1716991"/>
                <a:gd name="connsiteX1" fmla="*/ 568072 w 1723431"/>
                <a:gd name="connsiteY1" fmla="*/ 4028 h 1716991"/>
                <a:gd name="connsiteX2" fmla="*/ 608028 w 1723431"/>
                <a:gd name="connsiteY2" fmla="*/ 0 h 1716991"/>
                <a:gd name="connsiteX3" fmla="*/ 1523502 w 1723431"/>
                <a:gd name="connsiteY3" fmla="*/ 1 h 1716991"/>
                <a:gd name="connsiteX4" fmla="*/ 1717732 w 1723431"/>
                <a:gd name="connsiteY4" fmla="*/ 158303 h 1716991"/>
                <a:gd name="connsiteX5" fmla="*/ 1717859 w 1723431"/>
                <a:gd name="connsiteY5" fmla="*/ 159564 h 1716991"/>
                <a:gd name="connsiteX6" fmla="*/ 1719404 w 1723431"/>
                <a:gd name="connsiteY6" fmla="*/ 164538 h 1716991"/>
                <a:gd name="connsiteX7" fmla="*/ 1723431 w 1723431"/>
                <a:gd name="connsiteY7" fmla="*/ 204494 h 1716991"/>
                <a:gd name="connsiteX8" fmla="*/ 1723431 w 1723431"/>
                <a:gd name="connsiteY8" fmla="*/ 1119968 h 1716991"/>
                <a:gd name="connsiteX9" fmla="*/ 1525173 w 1723431"/>
                <a:gd name="connsiteY9" fmla="*/ 1318226 h 1716991"/>
                <a:gd name="connsiteX10" fmla="*/ 1384983 w 1723431"/>
                <a:gd name="connsiteY10" fmla="*/ 1260157 h 1716991"/>
                <a:gd name="connsiteX11" fmla="*/ 1376492 w 1723431"/>
                <a:gd name="connsiteY11" fmla="*/ 1249866 h 1716991"/>
                <a:gd name="connsiteX12" fmla="*/ 1375540 w 1723431"/>
                <a:gd name="connsiteY12" fmla="*/ 1249088 h 1716991"/>
                <a:gd name="connsiteX13" fmla="*/ 1269469 w 1723431"/>
                <a:gd name="connsiteY13" fmla="*/ 1143017 h 1716991"/>
                <a:gd name="connsiteX14" fmla="*/ 795448 w 1723431"/>
                <a:gd name="connsiteY14" fmla="*/ 1617038 h 1716991"/>
                <a:gd name="connsiteX15" fmla="*/ 636611 w 1723431"/>
                <a:gd name="connsiteY15" fmla="*/ 1715459 h 1716991"/>
                <a:gd name="connsiteX16" fmla="*/ 505408 w 1723431"/>
                <a:gd name="connsiteY16" fmla="*/ 1584256 h 1716991"/>
                <a:gd name="connsiteX17" fmla="*/ 505408 w 1723431"/>
                <a:gd name="connsiteY17" fmla="*/ 1212365 h 1716991"/>
                <a:gd name="connsiteX18" fmla="*/ 133517 w 1723431"/>
                <a:gd name="connsiteY18" fmla="*/ 1212365 h 1716991"/>
                <a:gd name="connsiteX19" fmla="*/ 2314 w 1723431"/>
                <a:gd name="connsiteY19" fmla="*/ 1081162 h 1716991"/>
                <a:gd name="connsiteX20" fmla="*/ 98665 w 1723431"/>
                <a:gd name="connsiteY20" fmla="*/ 920256 h 1716991"/>
                <a:gd name="connsiteX21" fmla="*/ 572686 w 1723431"/>
                <a:gd name="connsiteY21" fmla="*/ 446235 h 1716991"/>
                <a:gd name="connsiteX22" fmla="*/ 473014 w 1723431"/>
                <a:gd name="connsiteY22" fmla="*/ 346563 h 1716991"/>
                <a:gd name="connsiteX23" fmla="*/ 447609 w 1723431"/>
                <a:gd name="connsiteY23" fmla="*/ 315462 h 1716991"/>
                <a:gd name="connsiteX24" fmla="*/ 445386 w 1723431"/>
                <a:gd name="connsiteY24" fmla="*/ 311236 h 1716991"/>
                <a:gd name="connsiteX25" fmla="*/ 443629 w 1723431"/>
                <a:gd name="connsiteY25" fmla="*/ 309107 h 1716991"/>
                <a:gd name="connsiteX26" fmla="*/ 409770 w 1723431"/>
                <a:gd name="connsiteY26" fmla="*/ 198258 h 1716991"/>
                <a:gd name="connsiteX27" fmla="*/ 455043 w 1723431"/>
                <a:gd name="connsiteY27" fmla="*/ 72148 h 17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23431" h="1716991">
                  <a:moveTo>
                    <a:pt x="455043" y="72148"/>
                  </a:moveTo>
                  <a:cubicBezTo>
                    <a:pt x="483325" y="37878"/>
                    <a:pt x="522901" y="13272"/>
                    <a:pt x="568072" y="4028"/>
                  </a:cubicBezTo>
                  <a:cubicBezTo>
                    <a:pt x="580978" y="1388"/>
                    <a:pt x="594341" y="1"/>
                    <a:pt x="608028" y="0"/>
                  </a:cubicBezTo>
                  <a:lnTo>
                    <a:pt x="1523502" y="1"/>
                  </a:lnTo>
                  <a:cubicBezTo>
                    <a:pt x="1619310" y="0"/>
                    <a:pt x="1699246" y="67960"/>
                    <a:pt x="1717732" y="158303"/>
                  </a:cubicBezTo>
                  <a:lnTo>
                    <a:pt x="1717859" y="159564"/>
                  </a:lnTo>
                  <a:lnTo>
                    <a:pt x="1719404" y="164538"/>
                  </a:lnTo>
                  <a:cubicBezTo>
                    <a:pt x="1722044" y="177444"/>
                    <a:pt x="1723431" y="190806"/>
                    <a:pt x="1723431" y="204494"/>
                  </a:cubicBezTo>
                  <a:lnTo>
                    <a:pt x="1723431" y="1119968"/>
                  </a:lnTo>
                  <a:cubicBezTo>
                    <a:pt x="1723431" y="1229462"/>
                    <a:pt x="1634668" y="1318226"/>
                    <a:pt x="1525173" y="1318226"/>
                  </a:cubicBezTo>
                  <a:cubicBezTo>
                    <a:pt x="1470426" y="1318226"/>
                    <a:pt x="1420861" y="1296035"/>
                    <a:pt x="1384983" y="1260157"/>
                  </a:cubicBezTo>
                  <a:lnTo>
                    <a:pt x="1376492" y="1249866"/>
                  </a:lnTo>
                  <a:lnTo>
                    <a:pt x="1375540" y="1249088"/>
                  </a:lnTo>
                  <a:lnTo>
                    <a:pt x="1269469" y="1143017"/>
                  </a:lnTo>
                  <a:lnTo>
                    <a:pt x="795448" y="1617038"/>
                  </a:lnTo>
                  <a:cubicBezTo>
                    <a:pt x="753387" y="1665084"/>
                    <a:pt x="709151" y="1702246"/>
                    <a:pt x="636611" y="1715459"/>
                  </a:cubicBezTo>
                  <a:cubicBezTo>
                    <a:pt x="565323" y="1728444"/>
                    <a:pt x="505408" y="1656717"/>
                    <a:pt x="505408" y="1584256"/>
                  </a:cubicBezTo>
                  <a:lnTo>
                    <a:pt x="505408" y="1212365"/>
                  </a:lnTo>
                  <a:lnTo>
                    <a:pt x="133517" y="1212365"/>
                  </a:lnTo>
                  <a:cubicBezTo>
                    <a:pt x="61055" y="1212365"/>
                    <a:pt x="2314" y="1153623"/>
                    <a:pt x="2314" y="1081162"/>
                  </a:cubicBezTo>
                  <a:cubicBezTo>
                    <a:pt x="-3495" y="1032477"/>
                    <a:pt x="-6519" y="1036199"/>
                    <a:pt x="98665" y="920256"/>
                  </a:cubicBezTo>
                  <a:lnTo>
                    <a:pt x="572686" y="446235"/>
                  </a:lnTo>
                  <a:lnTo>
                    <a:pt x="473014" y="346563"/>
                  </a:lnTo>
                  <a:cubicBezTo>
                    <a:pt x="463336" y="336885"/>
                    <a:pt x="454868" y="326455"/>
                    <a:pt x="447609" y="315462"/>
                  </a:cubicBezTo>
                  <a:lnTo>
                    <a:pt x="445386" y="311236"/>
                  </a:lnTo>
                  <a:lnTo>
                    <a:pt x="443629" y="309107"/>
                  </a:lnTo>
                  <a:cubicBezTo>
                    <a:pt x="422252" y="277464"/>
                    <a:pt x="409770" y="239319"/>
                    <a:pt x="409770" y="198258"/>
                  </a:cubicBezTo>
                  <a:cubicBezTo>
                    <a:pt x="409770" y="150355"/>
                    <a:pt x="426760" y="106419"/>
                    <a:pt x="455043" y="72148"/>
                  </a:cubicBezTo>
                  <a:close/>
                </a:path>
              </a:pathLst>
            </a:custGeom>
            <a:solidFill>
              <a:schemeClr val="accent2"/>
            </a:solidFill>
            <a:ln w="50800">
              <a:solidFill>
                <a:schemeClr val="accent2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Arial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44C4993-3670-4263-ADD0-88BAB0443761}"/>
                </a:ext>
              </a:extLst>
            </p:cNvPr>
            <p:cNvSpPr/>
            <p:nvPr/>
          </p:nvSpPr>
          <p:spPr>
            <a:xfrm rot="2700000">
              <a:off x="2914403" y="1914844"/>
              <a:ext cx="1723431" cy="1716991"/>
            </a:xfrm>
            <a:custGeom>
              <a:avLst/>
              <a:gdLst>
                <a:gd name="connsiteX0" fmla="*/ 455043 w 1723431"/>
                <a:gd name="connsiteY0" fmla="*/ 72148 h 1716991"/>
                <a:gd name="connsiteX1" fmla="*/ 568072 w 1723431"/>
                <a:gd name="connsiteY1" fmla="*/ 4028 h 1716991"/>
                <a:gd name="connsiteX2" fmla="*/ 608028 w 1723431"/>
                <a:gd name="connsiteY2" fmla="*/ 0 h 1716991"/>
                <a:gd name="connsiteX3" fmla="*/ 1523502 w 1723431"/>
                <a:gd name="connsiteY3" fmla="*/ 1 h 1716991"/>
                <a:gd name="connsiteX4" fmla="*/ 1717732 w 1723431"/>
                <a:gd name="connsiteY4" fmla="*/ 158303 h 1716991"/>
                <a:gd name="connsiteX5" fmla="*/ 1717859 w 1723431"/>
                <a:gd name="connsiteY5" fmla="*/ 159564 h 1716991"/>
                <a:gd name="connsiteX6" fmla="*/ 1719404 w 1723431"/>
                <a:gd name="connsiteY6" fmla="*/ 164538 h 1716991"/>
                <a:gd name="connsiteX7" fmla="*/ 1723431 w 1723431"/>
                <a:gd name="connsiteY7" fmla="*/ 204494 h 1716991"/>
                <a:gd name="connsiteX8" fmla="*/ 1723431 w 1723431"/>
                <a:gd name="connsiteY8" fmla="*/ 1119968 h 1716991"/>
                <a:gd name="connsiteX9" fmla="*/ 1525173 w 1723431"/>
                <a:gd name="connsiteY9" fmla="*/ 1318226 h 1716991"/>
                <a:gd name="connsiteX10" fmla="*/ 1384983 w 1723431"/>
                <a:gd name="connsiteY10" fmla="*/ 1260157 h 1716991"/>
                <a:gd name="connsiteX11" fmla="*/ 1376492 w 1723431"/>
                <a:gd name="connsiteY11" fmla="*/ 1249866 h 1716991"/>
                <a:gd name="connsiteX12" fmla="*/ 1375540 w 1723431"/>
                <a:gd name="connsiteY12" fmla="*/ 1249088 h 1716991"/>
                <a:gd name="connsiteX13" fmla="*/ 1269469 w 1723431"/>
                <a:gd name="connsiteY13" fmla="*/ 1143017 h 1716991"/>
                <a:gd name="connsiteX14" fmla="*/ 795448 w 1723431"/>
                <a:gd name="connsiteY14" fmla="*/ 1617038 h 1716991"/>
                <a:gd name="connsiteX15" fmla="*/ 636611 w 1723431"/>
                <a:gd name="connsiteY15" fmla="*/ 1715459 h 1716991"/>
                <a:gd name="connsiteX16" fmla="*/ 505408 w 1723431"/>
                <a:gd name="connsiteY16" fmla="*/ 1584256 h 1716991"/>
                <a:gd name="connsiteX17" fmla="*/ 505408 w 1723431"/>
                <a:gd name="connsiteY17" fmla="*/ 1212365 h 1716991"/>
                <a:gd name="connsiteX18" fmla="*/ 133517 w 1723431"/>
                <a:gd name="connsiteY18" fmla="*/ 1212365 h 1716991"/>
                <a:gd name="connsiteX19" fmla="*/ 2314 w 1723431"/>
                <a:gd name="connsiteY19" fmla="*/ 1081162 h 1716991"/>
                <a:gd name="connsiteX20" fmla="*/ 98665 w 1723431"/>
                <a:gd name="connsiteY20" fmla="*/ 920256 h 1716991"/>
                <a:gd name="connsiteX21" fmla="*/ 572686 w 1723431"/>
                <a:gd name="connsiteY21" fmla="*/ 446235 h 1716991"/>
                <a:gd name="connsiteX22" fmla="*/ 473014 w 1723431"/>
                <a:gd name="connsiteY22" fmla="*/ 346563 h 1716991"/>
                <a:gd name="connsiteX23" fmla="*/ 447609 w 1723431"/>
                <a:gd name="connsiteY23" fmla="*/ 315462 h 1716991"/>
                <a:gd name="connsiteX24" fmla="*/ 445386 w 1723431"/>
                <a:gd name="connsiteY24" fmla="*/ 311236 h 1716991"/>
                <a:gd name="connsiteX25" fmla="*/ 443629 w 1723431"/>
                <a:gd name="connsiteY25" fmla="*/ 309107 h 1716991"/>
                <a:gd name="connsiteX26" fmla="*/ 409770 w 1723431"/>
                <a:gd name="connsiteY26" fmla="*/ 198258 h 1716991"/>
                <a:gd name="connsiteX27" fmla="*/ 455043 w 1723431"/>
                <a:gd name="connsiteY27" fmla="*/ 72148 h 17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23431" h="1716991">
                  <a:moveTo>
                    <a:pt x="455043" y="72148"/>
                  </a:moveTo>
                  <a:cubicBezTo>
                    <a:pt x="483325" y="37878"/>
                    <a:pt x="522901" y="13272"/>
                    <a:pt x="568072" y="4028"/>
                  </a:cubicBezTo>
                  <a:cubicBezTo>
                    <a:pt x="580978" y="1388"/>
                    <a:pt x="594341" y="1"/>
                    <a:pt x="608028" y="0"/>
                  </a:cubicBezTo>
                  <a:lnTo>
                    <a:pt x="1523502" y="1"/>
                  </a:lnTo>
                  <a:cubicBezTo>
                    <a:pt x="1619310" y="0"/>
                    <a:pt x="1699246" y="67960"/>
                    <a:pt x="1717732" y="158303"/>
                  </a:cubicBezTo>
                  <a:lnTo>
                    <a:pt x="1717859" y="159564"/>
                  </a:lnTo>
                  <a:lnTo>
                    <a:pt x="1719404" y="164538"/>
                  </a:lnTo>
                  <a:cubicBezTo>
                    <a:pt x="1722044" y="177444"/>
                    <a:pt x="1723431" y="190806"/>
                    <a:pt x="1723431" y="204494"/>
                  </a:cubicBezTo>
                  <a:lnTo>
                    <a:pt x="1723431" y="1119968"/>
                  </a:lnTo>
                  <a:cubicBezTo>
                    <a:pt x="1723431" y="1229462"/>
                    <a:pt x="1634668" y="1318226"/>
                    <a:pt x="1525173" y="1318226"/>
                  </a:cubicBezTo>
                  <a:cubicBezTo>
                    <a:pt x="1470426" y="1318226"/>
                    <a:pt x="1420861" y="1296035"/>
                    <a:pt x="1384983" y="1260157"/>
                  </a:cubicBezTo>
                  <a:lnTo>
                    <a:pt x="1376492" y="1249866"/>
                  </a:lnTo>
                  <a:lnTo>
                    <a:pt x="1375540" y="1249088"/>
                  </a:lnTo>
                  <a:lnTo>
                    <a:pt x="1269469" y="1143017"/>
                  </a:lnTo>
                  <a:lnTo>
                    <a:pt x="795448" y="1617038"/>
                  </a:lnTo>
                  <a:cubicBezTo>
                    <a:pt x="753387" y="1665084"/>
                    <a:pt x="709151" y="1702246"/>
                    <a:pt x="636611" y="1715459"/>
                  </a:cubicBezTo>
                  <a:cubicBezTo>
                    <a:pt x="565323" y="1728444"/>
                    <a:pt x="505408" y="1656717"/>
                    <a:pt x="505408" y="1584256"/>
                  </a:cubicBezTo>
                  <a:lnTo>
                    <a:pt x="505408" y="1212365"/>
                  </a:lnTo>
                  <a:lnTo>
                    <a:pt x="133517" y="1212365"/>
                  </a:lnTo>
                  <a:cubicBezTo>
                    <a:pt x="61055" y="1212365"/>
                    <a:pt x="2314" y="1153623"/>
                    <a:pt x="2314" y="1081162"/>
                  </a:cubicBezTo>
                  <a:cubicBezTo>
                    <a:pt x="-3495" y="1032477"/>
                    <a:pt x="-6519" y="1036199"/>
                    <a:pt x="98665" y="920256"/>
                  </a:cubicBezTo>
                  <a:lnTo>
                    <a:pt x="572686" y="446235"/>
                  </a:lnTo>
                  <a:lnTo>
                    <a:pt x="473014" y="346563"/>
                  </a:lnTo>
                  <a:cubicBezTo>
                    <a:pt x="463336" y="336885"/>
                    <a:pt x="454868" y="326455"/>
                    <a:pt x="447609" y="315462"/>
                  </a:cubicBezTo>
                  <a:lnTo>
                    <a:pt x="445386" y="311236"/>
                  </a:lnTo>
                  <a:lnTo>
                    <a:pt x="443629" y="309107"/>
                  </a:lnTo>
                  <a:cubicBezTo>
                    <a:pt x="422252" y="277464"/>
                    <a:pt x="409770" y="239319"/>
                    <a:pt x="409770" y="198258"/>
                  </a:cubicBezTo>
                  <a:cubicBezTo>
                    <a:pt x="409770" y="150355"/>
                    <a:pt x="426760" y="106419"/>
                    <a:pt x="455043" y="72148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Arial" pitchFamily="34" charset="0"/>
              </a:endParaRPr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8E4C4971-0FED-4FA4-8EF2-23317C3164A7}"/>
                </a:ext>
              </a:extLst>
            </p:cNvPr>
            <p:cNvSpPr/>
            <p:nvPr/>
          </p:nvSpPr>
          <p:spPr>
            <a:xfrm flipH="1">
              <a:off x="10332891" y="2667739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92D22F8-BDF0-4066-86BD-B7F71B80F0D7}"/>
              </a:ext>
            </a:extLst>
          </p:cNvPr>
          <p:cNvSpPr/>
          <p:nvPr/>
        </p:nvSpPr>
        <p:spPr>
          <a:xfrm>
            <a:off x="5051394" y="6329779"/>
            <a:ext cx="2024109" cy="4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9A53C7-4398-42CC-B9BF-467B55647A81}"/>
              </a:ext>
            </a:extLst>
          </p:cNvPr>
          <p:cNvSpPr txBox="1"/>
          <p:nvPr/>
        </p:nvSpPr>
        <p:spPr>
          <a:xfrm>
            <a:off x="2323761" y="3540677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Inbound </a:t>
            </a:r>
          </a:p>
          <a:p>
            <a:pPr algn="ctr"/>
            <a:r>
              <a:rPr lang="nl-BE" dirty="0"/>
              <a:t>Logistics</a:t>
            </a:r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CD024D71-3218-484E-9D18-3D1B1DCA4419}"/>
              </a:ext>
            </a:extLst>
          </p:cNvPr>
          <p:cNvSpPr/>
          <p:nvPr/>
        </p:nvSpPr>
        <p:spPr>
          <a:xfrm>
            <a:off x="6509297" y="2219207"/>
            <a:ext cx="377666" cy="4328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lock Arc 11">
            <a:extLst>
              <a:ext uri="{FF2B5EF4-FFF2-40B4-BE49-F238E27FC236}">
                <a16:creationId xmlns:a16="http://schemas.microsoft.com/office/drawing/2014/main" id="{989A97C8-84DC-44AF-91CB-7A1BE7A3CC14}"/>
              </a:ext>
            </a:extLst>
          </p:cNvPr>
          <p:cNvSpPr/>
          <p:nvPr/>
        </p:nvSpPr>
        <p:spPr>
          <a:xfrm rot="10800000">
            <a:off x="8182915" y="2222645"/>
            <a:ext cx="226301" cy="37249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5B09AF73-8EB8-43C0-872E-357B1F55F1F4}"/>
              </a:ext>
            </a:extLst>
          </p:cNvPr>
          <p:cNvSpPr>
            <a:spLocks noChangeAspect="1"/>
          </p:cNvSpPr>
          <p:nvPr/>
        </p:nvSpPr>
        <p:spPr>
          <a:xfrm>
            <a:off x="3356448" y="2231787"/>
            <a:ext cx="539588" cy="27449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85E5D712-5934-4A13-9A72-22379EBF9E3C}"/>
              </a:ext>
            </a:extLst>
          </p:cNvPr>
          <p:cNvSpPr/>
          <p:nvPr/>
        </p:nvSpPr>
        <p:spPr>
          <a:xfrm>
            <a:off x="4987044" y="2268251"/>
            <a:ext cx="293366" cy="2918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771E10-0EEC-4625-A15F-5CB30231DF90}"/>
              </a:ext>
            </a:extLst>
          </p:cNvPr>
          <p:cNvSpPr txBox="1"/>
          <p:nvPr/>
        </p:nvSpPr>
        <p:spPr>
          <a:xfrm>
            <a:off x="3780147" y="3563010"/>
            <a:ext cx="1295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Production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4FB4BA-1FB6-4722-AA0D-8CF558F06E71}"/>
              </a:ext>
            </a:extLst>
          </p:cNvPr>
          <p:cNvSpPr txBox="1"/>
          <p:nvPr/>
        </p:nvSpPr>
        <p:spPr>
          <a:xfrm>
            <a:off x="5280410" y="3540677"/>
            <a:ext cx="1500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Distribution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F72D83-0456-46FD-8931-E5784A407379}"/>
              </a:ext>
            </a:extLst>
          </p:cNvPr>
          <p:cNvSpPr txBox="1"/>
          <p:nvPr/>
        </p:nvSpPr>
        <p:spPr>
          <a:xfrm>
            <a:off x="6985916" y="3554236"/>
            <a:ext cx="119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dirty="0"/>
              <a:t>Marketing &amp; Sales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BCF993-58E3-4D16-9F76-A4BA7A62473E}"/>
              </a:ext>
            </a:extLst>
          </p:cNvPr>
          <p:cNvSpPr txBox="1"/>
          <p:nvPr/>
        </p:nvSpPr>
        <p:spPr>
          <a:xfrm>
            <a:off x="8752340" y="3554235"/>
            <a:ext cx="1193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dirty="0"/>
              <a:t>Customer </a:t>
            </a:r>
          </a:p>
          <a:p>
            <a:pPr algn="ctr"/>
            <a:r>
              <a:rPr lang="nl-BE" dirty="0"/>
              <a:t>Service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2DF15F2-7142-4F38-8DC2-CFBC9D760D36}"/>
              </a:ext>
            </a:extLst>
          </p:cNvPr>
          <p:cNvGrpSpPr/>
          <p:nvPr/>
        </p:nvGrpSpPr>
        <p:grpSpPr>
          <a:xfrm>
            <a:off x="2065228" y="4578893"/>
            <a:ext cx="9077254" cy="2030426"/>
            <a:chOff x="2065228" y="4578893"/>
            <a:chExt cx="9077254" cy="2030426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A2B14EC-A22E-4D2B-A910-70BC4C59A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228" y="4578893"/>
              <a:ext cx="6430363" cy="2030426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6877542-C20C-47C2-A8EB-2183AB600317}"/>
                </a:ext>
              </a:extLst>
            </p:cNvPr>
            <p:cNvGrpSpPr/>
            <p:nvPr/>
          </p:nvGrpSpPr>
          <p:grpSpPr>
            <a:xfrm>
              <a:off x="9078240" y="4854149"/>
              <a:ext cx="2064242" cy="1319659"/>
              <a:chOff x="9078240" y="4609052"/>
              <a:chExt cx="2064242" cy="131965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7CC9E622-4144-4F6F-8E44-1EB6B42B2726}"/>
                  </a:ext>
                </a:extLst>
              </p:cNvPr>
              <p:cNvSpPr/>
              <p:nvPr/>
            </p:nvSpPr>
            <p:spPr>
              <a:xfrm>
                <a:off x="9078240" y="4609052"/>
                <a:ext cx="1894560" cy="4338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/>
                  <a:t>Legend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F5AF322C-891B-4B28-AB2C-C1094CDD60CB}"/>
                  </a:ext>
                </a:extLst>
              </p:cNvPr>
              <p:cNvGrpSpPr/>
              <p:nvPr/>
            </p:nvGrpSpPr>
            <p:grpSpPr>
              <a:xfrm>
                <a:off x="9181937" y="5128396"/>
                <a:ext cx="1857059" cy="349368"/>
                <a:chOff x="9078240" y="5128396"/>
                <a:chExt cx="1857059" cy="349368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E2BF3E0A-AABE-4BE4-8EB3-6E9D01B370F8}"/>
                    </a:ext>
                  </a:extLst>
                </p:cNvPr>
                <p:cNvSpPr/>
                <p:nvPr/>
              </p:nvSpPr>
              <p:spPr>
                <a:xfrm>
                  <a:off x="9078240" y="5128396"/>
                  <a:ext cx="339137" cy="349368"/>
                </a:xfrm>
                <a:prstGeom prst="ellipse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16B2982-1A5A-4E4C-9514-C6284D1A6194}"/>
                    </a:ext>
                  </a:extLst>
                </p:cNvPr>
                <p:cNvSpPr txBox="1"/>
                <p:nvPr/>
              </p:nvSpPr>
              <p:spPr>
                <a:xfrm>
                  <a:off x="9474144" y="5169987"/>
                  <a:ext cx="146115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400" dirty="0"/>
                    <a:t>REST Service</a:t>
                  </a:r>
                </a:p>
              </p:txBody>
            </p:sp>
          </p:grp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EC15DEBF-AA3D-4863-9A9B-479CC245F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0698" y="5563260"/>
                <a:ext cx="360376" cy="365451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12532D-733B-4674-A221-18DB9CDE2CC5}"/>
                  </a:ext>
                </a:extLst>
              </p:cNvPr>
              <p:cNvSpPr txBox="1"/>
              <p:nvPr/>
            </p:nvSpPr>
            <p:spPr>
              <a:xfrm>
                <a:off x="9577841" y="5604851"/>
                <a:ext cx="1564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/>
                  <a:t>HTTP call (Sync)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un 113">
            <a:extLst>
              <a:ext uri="{FF2B5EF4-FFF2-40B4-BE49-F238E27FC236}">
                <a16:creationId xmlns:a16="http://schemas.microsoft.com/office/drawing/2014/main" id="{A30876F9-1F85-450E-8566-F9E5CB2D56FF}"/>
              </a:ext>
            </a:extLst>
          </p:cNvPr>
          <p:cNvSpPr/>
          <p:nvPr/>
        </p:nvSpPr>
        <p:spPr>
          <a:xfrm>
            <a:off x="1986866" y="3455576"/>
            <a:ext cx="1444217" cy="1373445"/>
          </a:xfrm>
          <a:prstGeom prst="su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A3458250-EC91-4816-9F48-4B6957A94F78}"/>
              </a:ext>
            </a:extLst>
          </p:cNvPr>
          <p:cNvSpPr/>
          <p:nvPr/>
        </p:nvSpPr>
        <p:spPr>
          <a:xfrm>
            <a:off x="7394572" y="1177782"/>
            <a:ext cx="1444217" cy="1373445"/>
          </a:xfrm>
          <a:prstGeom prst="su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Operational Excellence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2D22F8-BDF0-4066-86BD-B7F71B80F0D7}"/>
              </a:ext>
            </a:extLst>
          </p:cNvPr>
          <p:cNvSpPr/>
          <p:nvPr/>
        </p:nvSpPr>
        <p:spPr>
          <a:xfrm>
            <a:off x="5051394" y="6329779"/>
            <a:ext cx="2024109" cy="4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6802F8-133C-4FF9-B76B-BCA0071E7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885" y="30781"/>
            <a:ext cx="1605699" cy="359919"/>
          </a:xfrm>
          <a:prstGeom prst="rect">
            <a:avLst/>
          </a:prstGeom>
        </p:spPr>
      </p:pic>
      <p:grpSp>
        <p:nvGrpSpPr>
          <p:cNvPr id="22" name="Graphic 14">
            <a:extLst>
              <a:ext uri="{FF2B5EF4-FFF2-40B4-BE49-F238E27FC236}">
                <a16:creationId xmlns:a16="http://schemas.microsoft.com/office/drawing/2014/main" id="{4F628A0F-2268-4991-ACA2-1907AD87B3E5}"/>
              </a:ext>
            </a:extLst>
          </p:cNvPr>
          <p:cNvGrpSpPr/>
          <p:nvPr/>
        </p:nvGrpSpPr>
        <p:grpSpPr>
          <a:xfrm>
            <a:off x="9423176" y="4484658"/>
            <a:ext cx="2624280" cy="2342561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B6DB5C9-365A-43B9-949C-D4094922E71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8B40DBE-EB91-47EB-AB6A-06D21CB669B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280CB6-7B0E-45B6-8D5A-473ACC1BF1D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F0CA73-F02C-49C4-B755-B53389FA737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61BDCB-56A0-4873-855F-F3DCD7C0DD7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D6CBEC-93D3-4A53-A30C-6BE06EE7F79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52D2DA-B0D2-4DF4-8FD2-2671796163E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3D80048-527F-4F24-995A-F401E6E559B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011FBF6-120D-47E2-A8FA-3DB7CD2E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904" y="4641444"/>
            <a:ext cx="2409369" cy="1528185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09C80E86-A12C-4D10-9A66-5BC9EF6DDD09}"/>
              </a:ext>
            </a:extLst>
          </p:cNvPr>
          <p:cNvGrpSpPr/>
          <p:nvPr/>
        </p:nvGrpSpPr>
        <p:grpSpPr>
          <a:xfrm>
            <a:off x="1256064" y="1822178"/>
            <a:ext cx="8697593" cy="2363900"/>
            <a:chOff x="1633635" y="1755670"/>
            <a:chExt cx="6682781" cy="1816297"/>
          </a:xfrm>
          <a:solidFill>
            <a:schemeClr val="accent6"/>
          </a:solidFill>
        </p:grpSpPr>
        <p:sp>
          <p:nvSpPr>
            <p:cNvPr id="91" name="Block Arc 90">
              <a:extLst>
                <a:ext uri="{FF2B5EF4-FFF2-40B4-BE49-F238E27FC236}">
                  <a16:creationId xmlns:a16="http://schemas.microsoft.com/office/drawing/2014/main" id="{7DD96C6B-D05C-4D6C-A00E-F4CE04054B7C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3091675-DEA1-448E-B6C0-3B4431051631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ACE6E10-BF8E-482A-B6D4-37685C567C69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77EE3494-8455-481F-A9D1-F9C5C53038DD}"/>
              </a:ext>
            </a:extLst>
          </p:cNvPr>
          <p:cNvSpPr/>
          <p:nvPr/>
        </p:nvSpPr>
        <p:spPr>
          <a:xfrm>
            <a:off x="499979" y="1486463"/>
            <a:ext cx="756084" cy="756084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B2A0424-D854-4A06-B636-131D59F69830}"/>
              </a:ext>
            </a:extLst>
          </p:cNvPr>
          <p:cNvSpPr/>
          <p:nvPr/>
        </p:nvSpPr>
        <p:spPr>
          <a:xfrm>
            <a:off x="7707619" y="1486463"/>
            <a:ext cx="756084" cy="75608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904A828-F373-47A6-B103-90CBDCBE3254}"/>
              </a:ext>
            </a:extLst>
          </p:cNvPr>
          <p:cNvSpPr/>
          <p:nvPr/>
        </p:nvSpPr>
        <p:spPr>
          <a:xfrm>
            <a:off x="2330933" y="3757291"/>
            <a:ext cx="756084" cy="756084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0149B34-FA93-4B65-90A1-A3A71A5F021F}"/>
              </a:ext>
            </a:extLst>
          </p:cNvPr>
          <p:cNvSpPr/>
          <p:nvPr/>
        </p:nvSpPr>
        <p:spPr>
          <a:xfrm>
            <a:off x="5950399" y="3757291"/>
            <a:ext cx="756084" cy="756084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3D745FC-577F-49A9-A82F-5147CE6688AD}"/>
              </a:ext>
            </a:extLst>
          </p:cNvPr>
          <p:cNvSpPr/>
          <p:nvPr/>
        </p:nvSpPr>
        <p:spPr>
          <a:xfrm>
            <a:off x="2491438" y="1646969"/>
            <a:ext cx="435077" cy="435077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9" name="Chevron 50">
            <a:extLst>
              <a:ext uri="{FF2B5EF4-FFF2-40B4-BE49-F238E27FC236}">
                <a16:creationId xmlns:a16="http://schemas.microsoft.com/office/drawing/2014/main" id="{324D86C0-8164-4A71-87F8-4F0733B60941}"/>
              </a:ext>
            </a:extLst>
          </p:cNvPr>
          <p:cNvSpPr/>
          <p:nvPr/>
        </p:nvSpPr>
        <p:spPr>
          <a:xfrm>
            <a:off x="2608396" y="1746248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75CB467-BFCC-407F-8EAD-24ABEB5DEF32}"/>
              </a:ext>
            </a:extLst>
          </p:cNvPr>
          <p:cNvSpPr/>
          <p:nvPr/>
        </p:nvSpPr>
        <p:spPr>
          <a:xfrm>
            <a:off x="6110904" y="1646969"/>
            <a:ext cx="435077" cy="43507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01" name="Chevron 53">
            <a:extLst>
              <a:ext uri="{FF2B5EF4-FFF2-40B4-BE49-F238E27FC236}">
                <a16:creationId xmlns:a16="http://schemas.microsoft.com/office/drawing/2014/main" id="{89A487E7-593B-4DBD-B4BF-A1998FFEA9CD}"/>
              </a:ext>
            </a:extLst>
          </p:cNvPr>
          <p:cNvSpPr/>
          <p:nvPr/>
        </p:nvSpPr>
        <p:spPr>
          <a:xfrm>
            <a:off x="6227862" y="1746248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BE4353F-3594-424A-83E9-603C5EC0A482}"/>
              </a:ext>
            </a:extLst>
          </p:cNvPr>
          <p:cNvSpPr/>
          <p:nvPr/>
        </p:nvSpPr>
        <p:spPr>
          <a:xfrm>
            <a:off x="4280190" y="3917796"/>
            <a:ext cx="435077" cy="43507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03" name="Chevron 56">
            <a:extLst>
              <a:ext uri="{FF2B5EF4-FFF2-40B4-BE49-F238E27FC236}">
                <a16:creationId xmlns:a16="http://schemas.microsoft.com/office/drawing/2014/main" id="{184D0DDE-CAD8-4A9F-B1A6-69B1343BFE64}"/>
              </a:ext>
            </a:extLst>
          </p:cNvPr>
          <p:cNvSpPr/>
          <p:nvPr/>
        </p:nvSpPr>
        <p:spPr>
          <a:xfrm rot="10800000">
            <a:off x="4361789" y="4017074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2D45ECC-993E-4490-BA7B-65578CACE993}"/>
              </a:ext>
            </a:extLst>
          </p:cNvPr>
          <p:cNvSpPr/>
          <p:nvPr/>
        </p:nvSpPr>
        <p:spPr>
          <a:xfrm>
            <a:off x="9663309" y="2786592"/>
            <a:ext cx="435077" cy="43507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05" name="Chevron 59">
            <a:extLst>
              <a:ext uri="{FF2B5EF4-FFF2-40B4-BE49-F238E27FC236}">
                <a16:creationId xmlns:a16="http://schemas.microsoft.com/office/drawing/2014/main" id="{7B8B059D-F8A0-41E5-BA41-77FEFA2B147C}"/>
              </a:ext>
            </a:extLst>
          </p:cNvPr>
          <p:cNvSpPr/>
          <p:nvPr/>
        </p:nvSpPr>
        <p:spPr>
          <a:xfrm rot="5400000">
            <a:off x="9762587" y="2903550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0668F62-689E-471B-A81A-51CECCABF461}"/>
              </a:ext>
            </a:extLst>
          </p:cNvPr>
          <p:cNvSpPr/>
          <p:nvPr/>
        </p:nvSpPr>
        <p:spPr>
          <a:xfrm>
            <a:off x="4119685" y="1486463"/>
            <a:ext cx="756084" cy="756084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7" name="Trapezoid 22">
            <a:extLst>
              <a:ext uri="{FF2B5EF4-FFF2-40B4-BE49-F238E27FC236}">
                <a16:creationId xmlns:a16="http://schemas.microsoft.com/office/drawing/2014/main" id="{E4973BCA-0BA4-44D2-9582-B10291BD3670}"/>
              </a:ext>
            </a:extLst>
          </p:cNvPr>
          <p:cNvSpPr>
            <a:spLocks noChangeAspect="1"/>
          </p:cNvSpPr>
          <p:nvPr/>
        </p:nvSpPr>
        <p:spPr>
          <a:xfrm>
            <a:off x="608227" y="1722225"/>
            <a:ext cx="509532" cy="2592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8" name="Round Same Side Corner Rectangle 8">
            <a:extLst>
              <a:ext uri="{FF2B5EF4-FFF2-40B4-BE49-F238E27FC236}">
                <a16:creationId xmlns:a16="http://schemas.microsoft.com/office/drawing/2014/main" id="{7B8E6DB3-0940-4585-8491-ECD06CCCB9E6}"/>
              </a:ext>
            </a:extLst>
          </p:cNvPr>
          <p:cNvSpPr/>
          <p:nvPr/>
        </p:nvSpPr>
        <p:spPr>
          <a:xfrm>
            <a:off x="4351044" y="1695443"/>
            <a:ext cx="293366" cy="2918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9" name="Freeform 53">
            <a:extLst>
              <a:ext uri="{FF2B5EF4-FFF2-40B4-BE49-F238E27FC236}">
                <a16:creationId xmlns:a16="http://schemas.microsoft.com/office/drawing/2014/main" id="{026EF62A-F1DC-4665-B9DD-82FCE1F11B3F}"/>
              </a:ext>
            </a:extLst>
          </p:cNvPr>
          <p:cNvSpPr/>
          <p:nvPr/>
        </p:nvSpPr>
        <p:spPr>
          <a:xfrm>
            <a:off x="7955646" y="1710856"/>
            <a:ext cx="304241" cy="363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0" name="Rounded Rectangle 5">
            <a:extLst>
              <a:ext uri="{FF2B5EF4-FFF2-40B4-BE49-F238E27FC236}">
                <a16:creationId xmlns:a16="http://schemas.microsoft.com/office/drawing/2014/main" id="{CA160340-E6CD-4763-9FCE-2DAEE05584CB}"/>
              </a:ext>
            </a:extLst>
          </p:cNvPr>
          <p:cNvSpPr/>
          <p:nvPr/>
        </p:nvSpPr>
        <p:spPr>
          <a:xfrm flipH="1">
            <a:off x="2530815" y="3999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11" name="Block Arc 11">
            <a:extLst>
              <a:ext uri="{FF2B5EF4-FFF2-40B4-BE49-F238E27FC236}">
                <a16:creationId xmlns:a16="http://schemas.microsoft.com/office/drawing/2014/main" id="{3F842555-76CC-4F9B-BCD7-D7FB80749A4A}"/>
              </a:ext>
            </a:extLst>
          </p:cNvPr>
          <p:cNvSpPr/>
          <p:nvPr/>
        </p:nvSpPr>
        <p:spPr>
          <a:xfrm rot="10800000">
            <a:off x="6211467" y="3956053"/>
            <a:ext cx="226301" cy="37249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F3F61-F84A-451B-9C13-84492B7CFA30}"/>
              </a:ext>
            </a:extLst>
          </p:cNvPr>
          <p:cNvSpPr/>
          <p:nvPr/>
        </p:nvSpPr>
        <p:spPr>
          <a:xfrm>
            <a:off x="5950399" y="3757291"/>
            <a:ext cx="756084" cy="756084"/>
          </a:xfrm>
          <a:prstGeom prst="rect">
            <a:avLst/>
          </a:prstGeom>
          <a:solidFill>
            <a:schemeClr val="accent6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30607B-C05F-4B0C-AC49-B1E11B424EB0}"/>
              </a:ext>
            </a:extLst>
          </p:cNvPr>
          <p:cNvGrpSpPr/>
          <p:nvPr/>
        </p:nvGrpSpPr>
        <p:grpSpPr>
          <a:xfrm>
            <a:off x="85638" y="5336948"/>
            <a:ext cx="4629629" cy="1319659"/>
            <a:chOff x="85638" y="5336948"/>
            <a:chExt cx="4629629" cy="131965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4E7FB24-F8F8-45CE-BB7A-23045346AF85}"/>
                </a:ext>
              </a:extLst>
            </p:cNvPr>
            <p:cNvGrpSpPr/>
            <p:nvPr/>
          </p:nvGrpSpPr>
          <p:grpSpPr>
            <a:xfrm>
              <a:off x="85638" y="5336948"/>
              <a:ext cx="4558772" cy="1319659"/>
              <a:chOff x="9078240" y="4609052"/>
              <a:chExt cx="4558772" cy="1319659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DB0F343D-5DCD-4125-B445-32D2C16C9B16}"/>
                  </a:ext>
                </a:extLst>
              </p:cNvPr>
              <p:cNvSpPr/>
              <p:nvPr/>
            </p:nvSpPr>
            <p:spPr>
              <a:xfrm>
                <a:off x="9078240" y="4609052"/>
                <a:ext cx="4558772" cy="4338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/>
                  <a:t>Legend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589322A-C03C-4E42-9D84-0597A65BD6AF}"/>
                  </a:ext>
                </a:extLst>
              </p:cNvPr>
              <p:cNvGrpSpPr/>
              <p:nvPr/>
            </p:nvGrpSpPr>
            <p:grpSpPr>
              <a:xfrm>
                <a:off x="9181937" y="5128396"/>
                <a:ext cx="1857059" cy="349368"/>
                <a:chOff x="9078240" y="5128396"/>
                <a:chExt cx="1857059" cy="349368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62ADDCF-76DE-4B69-A0F9-64B69B055E27}"/>
                    </a:ext>
                  </a:extLst>
                </p:cNvPr>
                <p:cNvSpPr/>
                <p:nvPr/>
              </p:nvSpPr>
              <p:spPr>
                <a:xfrm>
                  <a:off x="9078240" y="5128396"/>
                  <a:ext cx="339137" cy="349368"/>
                </a:xfrm>
                <a:prstGeom prst="ellipse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12EA313-4966-4A9B-880C-56577ECB7AA9}"/>
                    </a:ext>
                  </a:extLst>
                </p:cNvPr>
                <p:cNvSpPr txBox="1"/>
                <p:nvPr/>
              </p:nvSpPr>
              <p:spPr>
                <a:xfrm>
                  <a:off x="9474144" y="5169987"/>
                  <a:ext cx="146115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400" dirty="0"/>
                    <a:t>REST Service</a:t>
                  </a:r>
                </a:p>
              </p:txBody>
            </p:sp>
          </p:grp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07D8ACA3-3D70-4EAA-BD94-D200CB89E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0698" y="5563260"/>
                <a:ext cx="360376" cy="365451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1F008BB-DD41-4CFC-9015-BB4CB84F1717}"/>
                  </a:ext>
                </a:extLst>
              </p:cNvPr>
              <p:cNvSpPr txBox="1"/>
              <p:nvPr/>
            </p:nvSpPr>
            <p:spPr>
              <a:xfrm>
                <a:off x="9577841" y="5604851"/>
                <a:ext cx="1564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/>
                  <a:t>HTTP call (Sync)</a:t>
                </a:r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E9278D5-42EF-43C0-913D-A835A5C18BE5}"/>
                </a:ext>
              </a:extLst>
            </p:cNvPr>
            <p:cNvSpPr/>
            <p:nvPr/>
          </p:nvSpPr>
          <p:spPr>
            <a:xfrm>
              <a:off x="2251415" y="5885791"/>
              <a:ext cx="424478" cy="398953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14BFA58-A3A9-49A5-BC6B-28CEAF2C1E22}"/>
                </a:ext>
              </a:extLst>
            </p:cNvPr>
            <p:cNvSpPr txBox="1"/>
            <p:nvPr/>
          </p:nvSpPr>
          <p:spPr>
            <a:xfrm>
              <a:off x="2655234" y="5925189"/>
              <a:ext cx="2060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/>
                <a:t>COTS implementation</a:t>
              </a:r>
            </a:p>
          </p:txBody>
        </p:sp>
      </p:grpSp>
      <p:sp>
        <p:nvSpPr>
          <p:cNvPr id="115" name="Sun 114">
            <a:extLst>
              <a:ext uri="{FF2B5EF4-FFF2-40B4-BE49-F238E27FC236}">
                <a16:creationId xmlns:a16="http://schemas.microsoft.com/office/drawing/2014/main" id="{B49E7022-29F7-4396-A9F7-2288CA6A520A}"/>
              </a:ext>
            </a:extLst>
          </p:cNvPr>
          <p:cNvSpPr/>
          <p:nvPr/>
        </p:nvSpPr>
        <p:spPr>
          <a:xfrm>
            <a:off x="2247761" y="6329779"/>
            <a:ext cx="455960" cy="414312"/>
          </a:xfrm>
          <a:prstGeom prst="su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67AD26F-7B89-41F0-AF5E-9D7936188E43}"/>
              </a:ext>
            </a:extLst>
          </p:cNvPr>
          <p:cNvSpPr txBox="1"/>
          <p:nvPr/>
        </p:nvSpPr>
        <p:spPr>
          <a:xfrm>
            <a:off x="2655234" y="6380460"/>
            <a:ext cx="2060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Outsourced</a:t>
            </a:r>
          </a:p>
        </p:txBody>
      </p:sp>
    </p:spTree>
    <p:extLst>
      <p:ext uri="{BB962C8B-B14F-4D97-AF65-F5344CB8AC3E}">
        <p14:creationId xmlns:p14="http://schemas.microsoft.com/office/powerpoint/2010/main" val="322650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C3A1C856-5A94-40A1-A75B-33079D5E44A4}"/>
              </a:ext>
            </a:extLst>
          </p:cNvPr>
          <p:cNvSpPr/>
          <p:nvPr/>
        </p:nvSpPr>
        <p:spPr>
          <a:xfrm rot="1248172">
            <a:off x="6088304" y="3159472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E8FDAC8-5490-4165-B55C-DF26683EF7FF}"/>
              </a:ext>
            </a:extLst>
          </p:cNvPr>
          <p:cNvSpPr/>
          <p:nvPr/>
        </p:nvSpPr>
        <p:spPr>
          <a:xfrm rot="19499323">
            <a:off x="5929723" y="2649593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13CD6D-7905-435A-A696-B081E7C3D338}"/>
              </a:ext>
            </a:extLst>
          </p:cNvPr>
          <p:cNvSpPr/>
          <p:nvPr/>
        </p:nvSpPr>
        <p:spPr>
          <a:xfrm rot="11636201">
            <a:off x="5123277" y="2777717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53BD147-BD61-4C07-A6C9-431A10C02B09}"/>
              </a:ext>
            </a:extLst>
          </p:cNvPr>
          <p:cNvSpPr/>
          <p:nvPr/>
        </p:nvSpPr>
        <p:spPr>
          <a:xfrm rot="19083026">
            <a:off x="4359655" y="2870978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C044471-7EC5-44EA-9F34-F86BCABEFD0C}"/>
              </a:ext>
            </a:extLst>
          </p:cNvPr>
          <p:cNvSpPr/>
          <p:nvPr/>
        </p:nvSpPr>
        <p:spPr>
          <a:xfrm rot="5400000">
            <a:off x="4647860" y="2095057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FEFE896-5326-4D08-8D97-2EAECB09163D}"/>
              </a:ext>
            </a:extLst>
          </p:cNvPr>
          <p:cNvSpPr/>
          <p:nvPr/>
        </p:nvSpPr>
        <p:spPr>
          <a:xfrm rot="19083026">
            <a:off x="2734899" y="4422108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02825A-3056-47E7-A82A-52A68F1E0EF0}"/>
              </a:ext>
            </a:extLst>
          </p:cNvPr>
          <p:cNvSpPr/>
          <p:nvPr/>
        </p:nvSpPr>
        <p:spPr>
          <a:xfrm rot="2615844">
            <a:off x="2679019" y="3654908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Customer Intimacy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2D22F8-BDF0-4066-86BD-B7F71B80F0D7}"/>
              </a:ext>
            </a:extLst>
          </p:cNvPr>
          <p:cNvSpPr/>
          <p:nvPr/>
        </p:nvSpPr>
        <p:spPr>
          <a:xfrm>
            <a:off x="5051394" y="6329779"/>
            <a:ext cx="2024109" cy="4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2DAA4E-4BF3-49DB-97FB-9FF7F17E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885" y="30781"/>
            <a:ext cx="1605699" cy="359919"/>
          </a:xfrm>
          <a:prstGeom prst="rect">
            <a:avLst/>
          </a:prstGeom>
        </p:spPr>
      </p:pic>
      <p:grpSp>
        <p:nvGrpSpPr>
          <p:cNvPr id="21" name="Graphic 14">
            <a:extLst>
              <a:ext uri="{FF2B5EF4-FFF2-40B4-BE49-F238E27FC236}">
                <a16:creationId xmlns:a16="http://schemas.microsoft.com/office/drawing/2014/main" id="{37457BD2-8F8F-4F8E-8067-8E98D79581E0}"/>
              </a:ext>
            </a:extLst>
          </p:cNvPr>
          <p:cNvGrpSpPr/>
          <p:nvPr/>
        </p:nvGrpSpPr>
        <p:grpSpPr>
          <a:xfrm>
            <a:off x="9423176" y="4484658"/>
            <a:ext cx="2624280" cy="2342561"/>
            <a:chOff x="2444748" y="555045"/>
            <a:chExt cx="7282048" cy="57274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7480D3-1C43-4DB6-A7AA-9C6B2ABF403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6ED17CA-7DB5-4156-8034-23E49B5920D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CD9CF78-857B-4AF9-A8AE-BD28A016875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470F6A-101F-458B-964C-1E07DCE8370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18EA683-F1DC-4EBF-9D10-A4A70B90868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F2DF898-DE12-434F-8952-DC09EF67BF0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7DB9E33-69DD-43DD-AB55-D307E95306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A20D754-7722-4D89-97B9-47E6827EA56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C4D111C-6D85-4487-A2FF-297BE369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358" y="4641910"/>
            <a:ext cx="2405916" cy="1523273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54A5EBE-6CA0-4DD8-9E04-CFE5850B9240}"/>
              </a:ext>
            </a:extLst>
          </p:cNvPr>
          <p:cNvGrpSpPr/>
          <p:nvPr/>
        </p:nvGrpSpPr>
        <p:grpSpPr>
          <a:xfrm>
            <a:off x="1256064" y="1822178"/>
            <a:ext cx="8697593" cy="2363900"/>
            <a:chOff x="1633635" y="1755670"/>
            <a:chExt cx="6682781" cy="1816297"/>
          </a:xfrm>
          <a:solidFill>
            <a:schemeClr val="accent6"/>
          </a:solidFill>
        </p:grpSpPr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7E4433F2-C78A-43B8-B977-45C86596A1CC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C674EE5-8B1E-4078-948B-B231381DF6BA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6001D2C-9D85-4394-9D63-3B3184E73C35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07" name="Oval 106">
            <a:extLst>
              <a:ext uri="{FF2B5EF4-FFF2-40B4-BE49-F238E27FC236}">
                <a16:creationId xmlns:a16="http://schemas.microsoft.com/office/drawing/2014/main" id="{16792887-BB27-46FF-B0C2-ACEDDB2FD4DF}"/>
              </a:ext>
            </a:extLst>
          </p:cNvPr>
          <p:cNvSpPr/>
          <p:nvPr/>
        </p:nvSpPr>
        <p:spPr>
          <a:xfrm>
            <a:off x="499979" y="1486463"/>
            <a:ext cx="756084" cy="756084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FE0FCD8-36A8-4850-8F02-35CA07FCDC19}"/>
              </a:ext>
            </a:extLst>
          </p:cNvPr>
          <p:cNvSpPr/>
          <p:nvPr/>
        </p:nvSpPr>
        <p:spPr>
          <a:xfrm>
            <a:off x="7707619" y="1486463"/>
            <a:ext cx="756084" cy="75608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D8DA0E9-DA9F-4E42-968B-B2DD64B5932E}"/>
              </a:ext>
            </a:extLst>
          </p:cNvPr>
          <p:cNvSpPr/>
          <p:nvPr/>
        </p:nvSpPr>
        <p:spPr>
          <a:xfrm>
            <a:off x="5950399" y="3757291"/>
            <a:ext cx="756084" cy="756084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D891D1-1BFA-4C40-8602-7667C2B8A19F}"/>
              </a:ext>
            </a:extLst>
          </p:cNvPr>
          <p:cNvGrpSpPr/>
          <p:nvPr/>
        </p:nvGrpSpPr>
        <p:grpSpPr>
          <a:xfrm>
            <a:off x="1737294" y="1646969"/>
            <a:ext cx="435077" cy="435077"/>
            <a:chOff x="2491438" y="1646969"/>
            <a:chExt cx="435077" cy="435077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CA99CD4-414D-47F9-8B99-91A281EBEFD9}"/>
                </a:ext>
              </a:extLst>
            </p:cNvPr>
            <p:cNvSpPr/>
            <p:nvPr/>
          </p:nvSpPr>
          <p:spPr>
            <a:xfrm>
              <a:off x="2491438" y="1646969"/>
              <a:ext cx="435077" cy="43507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2" name="Chevron 50">
              <a:extLst>
                <a:ext uri="{FF2B5EF4-FFF2-40B4-BE49-F238E27FC236}">
                  <a16:creationId xmlns:a16="http://schemas.microsoft.com/office/drawing/2014/main" id="{8A5E75AE-DEF9-4716-930C-8A295D33B0CB}"/>
                </a:ext>
              </a:extLst>
            </p:cNvPr>
            <p:cNvSpPr/>
            <p:nvPr/>
          </p:nvSpPr>
          <p:spPr>
            <a:xfrm>
              <a:off x="2608396" y="1746248"/>
              <a:ext cx="236520" cy="2365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31534951-3BD4-49D6-83C2-96B453276095}"/>
              </a:ext>
            </a:extLst>
          </p:cNvPr>
          <p:cNvSpPr/>
          <p:nvPr/>
        </p:nvSpPr>
        <p:spPr>
          <a:xfrm>
            <a:off x="6110904" y="1646969"/>
            <a:ext cx="435077" cy="43507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14" name="Chevron 53">
            <a:extLst>
              <a:ext uri="{FF2B5EF4-FFF2-40B4-BE49-F238E27FC236}">
                <a16:creationId xmlns:a16="http://schemas.microsoft.com/office/drawing/2014/main" id="{8A7A961D-2528-433C-BAB1-21EA4EC82783}"/>
              </a:ext>
            </a:extLst>
          </p:cNvPr>
          <p:cNvSpPr/>
          <p:nvPr/>
        </p:nvSpPr>
        <p:spPr>
          <a:xfrm>
            <a:off x="6227862" y="1746248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4ADE1DE-BC24-42CD-B957-3563F8930C0B}"/>
              </a:ext>
            </a:extLst>
          </p:cNvPr>
          <p:cNvSpPr/>
          <p:nvPr/>
        </p:nvSpPr>
        <p:spPr>
          <a:xfrm>
            <a:off x="4280190" y="3917796"/>
            <a:ext cx="435077" cy="43507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16" name="Chevron 56">
            <a:extLst>
              <a:ext uri="{FF2B5EF4-FFF2-40B4-BE49-F238E27FC236}">
                <a16:creationId xmlns:a16="http://schemas.microsoft.com/office/drawing/2014/main" id="{C669A441-66FA-4FD8-83E9-DD43544238C6}"/>
              </a:ext>
            </a:extLst>
          </p:cNvPr>
          <p:cNvSpPr/>
          <p:nvPr/>
        </p:nvSpPr>
        <p:spPr>
          <a:xfrm rot="10800000">
            <a:off x="4361789" y="4017074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F226A62-B562-4833-BBE1-4D0681932736}"/>
              </a:ext>
            </a:extLst>
          </p:cNvPr>
          <p:cNvSpPr/>
          <p:nvPr/>
        </p:nvSpPr>
        <p:spPr>
          <a:xfrm>
            <a:off x="9663309" y="2786592"/>
            <a:ext cx="435077" cy="43507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18" name="Chevron 59">
            <a:extLst>
              <a:ext uri="{FF2B5EF4-FFF2-40B4-BE49-F238E27FC236}">
                <a16:creationId xmlns:a16="http://schemas.microsoft.com/office/drawing/2014/main" id="{57F897B8-168F-4442-8F14-131DC07001B8}"/>
              </a:ext>
            </a:extLst>
          </p:cNvPr>
          <p:cNvSpPr/>
          <p:nvPr/>
        </p:nvSpPr>
        <p:spPr>
          <a:xfrm rot="5400000">
            <a:off x="9762587" y="2903550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0" name="Trapezoid 22">
            <a:extLst>
              <a:ext uri="{FF2B5EF4-FFF2-40B4-BE49-F238E27FC236}">
                <a16:creationId xmlns:a16="http://schemas.microsoft.com/office/drawing/2014/main" id="{809B0310-AE76-44F4-B0CA-35A28741DC50}"/>
              </a:ext>
            </a:extLst>
          </p:cNvPr>
          <p:cNvSpPr>
            <a:spLocks noChangeAspect="1"/>
          </p:cNvSpPr>
          <p:nvPr/>
        </p:nvSpPr>
        <p:spPr>
          <a:xfrm>
            <a:off x="608227" y="1722225"/>
            <a:ext cx="509532" cy="2592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AF5652-F8B4-4759-9BEE-68347FA19221}"/>
              </a:ext>
            </a:extLst>
          </p:cNvPr>
          <p:cNvGrpSpPr/>
          <p:nvPr/>
        </p:nvGrpSpPr>
        <p:grpSpPr>
          <a:xfrm>
            <a:off x="2601971" y="1486463"/>
            <a:ext cx="756084" cy="756084"/>
            <a:chOff x="4119685" y="1486463"/>
            <a:chExt cx="756084" cy="756084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5B77FFF-B5CC-4923-8F36-4BD32945877C}"/>
                </a:ext>
              </a:extLst>
            </p:cNvPr>
            <p:cNvSpPr/>
            <p:nvPr/>
          </p:nvSpPr>
          <p:spPr>
            <a:xfrm>
              <a:off x="4119685" y="1486463"/>
              <a:ext cx="756084" cy="756084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21" name="Round Same Side Corner Rectangle 8">
              <a:extLst>
                <a:ext uri="{FF2B5EF4-FFF2-40B4-BE49-F238E27FC236}">
                  <a16:creationId xmlns:a16="http://schemas.microsoft.com/office/drawing/2014/main" id="{8B33B6C7-94CB-48A9-85B1-E11D7D9AA663}"/>
                </a:ext>
              </a:extLst>
            </p:cNvPr>
            <p:cNvSpPr/>
            <p:nvPr/>
          </p:nvSpPr>
          <p:spPr>
            <a:xfrm>
              <a:off x="4351044" y="1695443"/>
              <a:ext cx="293366" cy="291846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2" name="Freeform 53">
            <a:extLst>
              <a:ext uri="{FF2B5EF4-FFF2-40B4-BE49-F238E27FC236}">
                <a16:creationId xmlns:a16="http://schemas.microsoft.com/office/drawing/2014/main" id="{E70CF648-0D6D-46F0-BA1E-D03F4D5B855B}"/>
              </a:ext>
            </a:extLst>
          </p:cNvPr>
          <p:cNvSpPr/>
          <p:nvPr/>
        </p:nvSpPr>
        <p:spPr>
          <a:xfrm>
            <a:off x="7955646" y="1710856"/>
            <a:ext cx="304241" cy="363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213BAE-81C9-49F9-99AC-2FB50F62481D}"/>
              </a:ext>
            </a:extLst>
          </p:cNvPr>
          <p:cNvGrpSpPr/>
          <p:nvPr/>
        </p:nvGrpSpPr>
        <p:grpSpPr>
          <a:xfrm>
            <a:off x="2330933" y="3757291"/>
            <a:ext cx="756084" cy="756084"/>
            <a:chOff x="2330933" y="3757291"/>
            <a:chExt cx="756084" cy="756084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C906983-63EC-4FDC-9BF9-9490C4CED778}"/>
                </a:ext>
              </a:extLst>
            </p:cNvPr>
            <p:cNvSpPr/>
            <p:nvPr/>
          </p:nvSpPr>
          <p:spPr>
            <a:xfrm>
              <a:off x="2330933" y="3757291"/>
              <a:ext cx="756084" cy="756084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23" name="Rounded Rectangle 5">
              <a:extLst>
                <a:ext uri="{FF2B5EF4-FFF2-40B4-BE49-F238E27FC236}">
                  <a16:creationId xmlns:a16="http://schemas.microsoft.com/office/drawing/2014/main" id="{9ABD5636-AFFF-4F5E-A155-6FA655010077}"/>
                </a:ext>
              </a:extLst>
            </p:cNvPr>
            <p:cNvSpPr/>
            <p:nvPr/>
          </p:nvSpPr>
          <p:spPr>
            <a:xfrm flipH="1">
              <a:off x="2530815" y="3999774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sp>
        <p:nvSpPr>
          <p:cNvPr id="124" name="Block Arc 11">
            <a:extLst>
              <a:ext uri="{FF2B5EF4-FFF2-40B4-BE49-F238E27FC236}">
                <a16:creationId xmlns:a16="http://schemas.microsoft.com/office/drawing/2014/main" id="{A37C2BBA-B36B-4B92-B7B0-CDF6E992F126}"/>
              </a:ext>
            </a:extLst>
          </p:cNvPr>
          <p:cNvSpPr/>
          <p:nvPr/>
        </p:nvSpPr>
        <p:spPr>
          <a:xfrm rot="10800000">
            <a:off x="6211467" y="3956053"/>
            <a:ext cx="226301" cy="37249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6638AD2-5BA5-4AEE-861D-19DD1815ACF6}"/>
              </a:ext>
            </a:extLst>
          </p:cNvPr>
          <p:cNvGrpSpPr/>
          <p:nvPr/>
        </p:nvGrpSpPr>
        <p:grpSpPr>
          <a:xfrm>
            <a:off x="75999" y="5496979"/>
            <a:ext cx="3667923" cy="1319659"/>
            <a:chOff x="9078239" y="4609052"/>
            <a:chExt cx="3667923" cy="1319659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39E7D706-4D8A-498F-B86C-ECFF5175B2BF}"/>
                </a:ext>
              </a:extLst>
            </p:cNvPr>
            <p:cNvSpPr/>
            <p:nvPr/>
          </p:nvSpPr>
          <p:spPr>
            <a:xfrm>
              <a:off x="9078239" y="4609052"/>
              <a:ext cx="3667923" cy="4338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/>
                <a:t>Legend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88CC132-10E3-4DC0-85C6-374F9A56EA29}"/>
                </a:ext>
              </a:extLst>
            </p:cNvPr>
            <p:cNvGrpSpPr/>
            <p:nvPr/>
          </p:nvGrpSpPr>
          <p:grpSpPr>
            <a:xfrm>
              <a:off x="9181937" y="5128396"/>
              <a:ext cx="1857059" cy="349368"/>
              <a:chOff x="9078240" y="5128396"/>
              <a:chExt cx="1857059" cy="349368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D3EC1FF6-BABD-4151-906E-24CB0471EAB5}"/>
                  </a:ext>
                </a:extLst>
              </p:cNvPr>
              <p:cNvSpPr/>
              <p:nvPr/>
            </p:nvSpPr>
            <p:spPr>
              <a:xfrm>
                <a:off x="9078240" y="5128396"/>
                <a:ext cx="339137" cy="349368"/>
              </a:xfrm>
              <a:prstGeom prst="ellipse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34A6AB9-2399-4E91-9A8A-35B1B80AAF4D}"/>
                  </a:ext>
                </a:extLst>
              </p:cNvPr>
              <p:cNvSpPr txBox="1"/>
              <p:nvPr/>
            </p:nvSpPr>
            <p:spPr>
              <a:xfrm>
                <a:off x="9474144" y="5169987"/>
                <a:ext cx="14611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/>
                  <a:t>REST Service</a:t>
                </a:r>
              </a:p>
            </p:txBody>
          </p:sp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02C75CCB-9354-430F-A525-4E4C9FF24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60698" y="5563260"/>
              <a:ext cx="360376" cy="365451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FF7FAD8-101B-4403-B6A5-43C4B3E912C3}"/>
                </a:ext>
              </a:extLst>
            </p:cNvPr>
            <p:cNvSpPr txBox="1"/>
            <p:nvPr/>
          </p:nvSpPr>
          <p:spPr>
            <a:xfrm>
              <a:off x="9577841" y="5604851"/>
              <a:ext cx="1564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/>
                <a:t>HTTP call (Sync)</a:t>
              </a:r>
            </a:p>
          </p:txBody>
        </p:sp>
      </p:grpSp>
      <p:sp>
        <p:nvSpPr>
          <p:cNvPr id="134" name="Oval 133">
            <a:extLst>
              <a:ext uri="{FF2B5EF4-FFF2-40B4-BE49-F238E27FC236}">
                <a16:creationId xmlns:a16="http://schemas.microsoft.com/office/drawing/2014/main" id="{28A36EE9-2E9C-4FFB-8813-E3DE71C7C492}"/>
              </a:ext>
            </a:extLst>
          </p:cNvPr>
          <p:cNvSpPr/>
          <p:nvPr/>
        </p:nvSpPr>
        <p:spPr>
          <a:xfrm>
            <a:off x="4832931" y="1473787"/>
            <a:ext cx="756084" cy="756084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C7D719-A312-443F-B13F-F0801551C53A}"/>
              </a:ext>
            </a:extLst>
          </p:cNvPr>
          <p:cNvGrpSpPr/>
          <p:nvPr/>
        </p:nvGrpSpPr>
        <p:grpSpPr>
          <a:xfrm>
            <a:off x="3877954" y="1665526"/>
            <a:ext cx="435077" cy="435077"/>
            <a:chOff x="2491438" y="1646969"/>
            <a:chExt cx="435077" cy="435077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6F4DBCD-F50D-4485-BD86-1A100EC718CF}"/>
                </a:ext>
              </a:extLst>
            </p:cNvPr>
            <p:cNvSpPr/>
            <p:nvPr/>
          </p:nvSpPr>
          <p:spPr>
            <a:xfrm>
              <a:off x="2491438" y="1646969"/>
              <a:ext cx="435077" cy="43507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38" name="Chevron 50">
              <a:extLst>
                <a:ext uri="{FF2B5EF4-FFF2-40B4-BE49-F238E27FC236}">
                  <a16:creationId xmlns:a16="http://schemas.microsoft.com/office/drawing/2014/main" id="{5E918C72-2EFB-4D53-8AC6-C18868722E8F}"/>
                </a:ext>
              </a:extLst>
            </p:cNvPr>
            <p:cNvSpPr/>
            <p:nvPr/>
          </p:nvSpPr>
          <p:spPr>
            <a:xfrm>
              <a:off x="2608396" y="1746248"/>
              <a:ext cx="236520" cy="2365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40" name="Oval 139">
            <a:extLst>
              <a:ext uri="{FF2B5EF4-FFF2-40B4-BE49-F238E27FC236}">
                <a16:creationId xmlns:a16="http://schemas.microsoft.com/office/drawing/2014/main" id="{712F32B1-2AAB-446D-B57C-1B9F6F4488F2}"/>
              </a:ext>
            </a:extLst>
          </p:cNvPr>
          <p:cNvSpPr/>
          <p:nvPr/>
        </p:nvSpPr>
        <p:spPr>
          <a:xfrm>
            <a:off x="2317040" y="4569937"/>
            <a:ext cx="756084" cy="721734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FAD80C-CC3E-4588-88D4-3EA07DF7B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402" y="3749437"/>
            <a:ext cx="813615" cy="7988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9E8C69-8404-49A0-9EF1-1092B5E1DC62}"/>
              </a:ext>
            </a:extLst>
          </p:cNvPr>
          <p:cNvSpPr/>
          <p:nvPr/>
        </p:nvSpPr>
        <p:spPr>
          <a:xfrm rot="2846983">
            <a:off x="3481194" y="3954069"/>
            <a:ext cx="364414" cy="36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B354B65-AF4D-4FFF-B46C-E86F57DBCBBF}"/>
              </a:ext>
            </a:extLst>
          </p:cNvPr>
          <p:cNvGrpSpPr/>
          <p:nvPr/>
        </p:nvGrpSpPr>
        <p:grpSpPr>
          <a:xfrm>
            <a:off x="2330932" y="3000968"/>
            <a:ext cx="742379" cy="743171"/>
            <a:chOff x="2330933" y="3757291"/>
            <a:chExt cx="756084" cy="756084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0B76D5C-B014-4E92-8FFA-387DB059DF47}"/>
                </a:ext>
              </a:extLst>
            </p:cNvPr>
            <p:cNvSpPr/>
            <p:nvPr/>
          </p:nvSpPr>
          <p:spPr>
            <a:xfrm>
              <a:off x="2330933" y="3757291"/>
              <a:ext cx="756084" cy="756084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44" name="Rounded Rectangle 5">
              <a:extLst>
                <a:ext uri="{FF2B5EF4-FFF2-40B4-BE49-F238E27FC236}">
                  <a16:creationId xmlns:a16="http://schemas.microsoft.com/office/drawing/2014/main" id="{909EA0D1-25DB-409C-8DE2-2073F37428AF}"/>
                </a:ext>
              </a:extLst>
            </p:cNvPr>
            <p:cNvSpPr/>
            <p:nvPr/>
          </p:nvSpPr>
          <p:spPr>
            <a:xfrm flipH="1">
              <a:off x="2530815" y="3999774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C8626-66B6-45A8-9C96-A75F8588C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379" y="4812356"/>
            <a:ext cx="390394" cy="288828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F3687426-E9B1-4540-B224-06950E6AB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265" y="1468470"/>
            <a:ext cx="756084" cy="756084"/>
          </a:xfrm>
          <a:prstGeom prst="rect">
            <a:avLst/>
          </a:prstGeom>
        </p:spPr>
      </p:pic>
      <p:sp>
        <p:nvSpPr>
          <p:cNvPr id="154" name="Rectangle 153">
            <a:extLst>
              <a:ext uri="{FF2B5EF4-FFF2-40B4-BE49-F238E27FC236}">
                <a16:creationId xmlns:a16="http://schemas.microsoft.com/office/drawing/2014/main" id="{622CF62B-EE0D-49FD-B968-204837A87C70}"/>
              </a:ext>
            </a:extLst>
          </p:cNvPr>
          <p:cNvSpPr/>
          <p:nvPr/>
        </p:nvSpPr>
        <p:spPr>
          <a:xfrm rot="2846983">
            <a:off x="5028764" y="2456748"/>
            <a:ext cx="364414" cy="36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20EA3291-682C-40B0-B342-CF74E8444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9861" y="2846466"/>
            <a:ext cx="672613" cy="672613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0F2354A3-593A-4618-8AF7-689EA11CE0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3165" y="2113979"/>
            <a:ext cx="681349" cy="67261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CB0CA797-4170-4268-B334-744ACB0E90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2839" y="2849554"/>
            <a:ext cx="701675" cy="701675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9466743A-B5A6-4E04-872B-DE2F52302E22}"/>
              </a:ext>
            </a:extLst>
          </p:cNvPr>
          <p:cNvSpPr/>
          <p:nvPr/>
        </p:nvSpPr>
        <p:spPr>
          <a:xfrm rot="2846983">
            <a:off x="5911382" y="2779071"/>
            <a:ext cx="364414" cy="36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400110B-2A0C-4998-8C78-877F97E89AC7}"/>
              </a:ext>
            </a:extLst>
          </p:cNvPr>
          <p:cNvSpPr/>
          <p:nvPr/>
        </p:nvSpPr>
        <p:spPr>
          <a:xfrm rot="2846983">
            <a:off x="2205749" y="6124873"/>
            <a:ext cx="189400" cy="173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88E311D-3D61-4316-A68B-5547201E40B0}"/>
              </a:ext>
            </a:extLst>
          </p:cNvPr>
          <p:cNvSpPr txBox="1"/>
          <p:nvPr/>
        </p:nvSpPr>
        <p:spPr>
          <a:xfrm>
            <a:off x="2436565" y="6061194"/>
            <a:ext cx="818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381557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904783F5-8557-462C-8574-BAB335536BE1}"/>
              </a:ext>
            </a:extLst>
          </p:cNvPr>
          <p:cNvSpPr/>
          <p:nvPr/>
        </p:nvSpPr>
        <p:spPr>
          <a:xfrm rot="20008894" flipV="1">
            <a:off x="4295048" y="2264947"/>
            <a:ext cx="1821727" cy="61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B685F9F-CC9F-4771-BB13-5D9F37D2CF79}"/>
              </a:ext>
            </a:extLst>
          </p:cNvPr>
          <p:cNvSpPr/>
          <p:nvPr/>
        </p:nvSpPr>
        <p:spPr>
          <a:xfrm rot="1083223" flipV="1">
            <a:off x="2765055" y="2281163"/>
            <a:ext cx="1821727" cy="61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B7640EC-9564-4515-8EFF-6B9BDEE83141}"/>
              </a:ext>
            </a:extLst>
          </p:cNvPr>
          <p:cNvSpPr/>
          <p:nvPr/>
        </p:nvSpPr>
        <p:spPr>
          <a:xfrm rot="19495619">
            <a:off x="6881918" y="2377632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D439988-5E11-46C7-B761-2D308AF7BDFD}"/>
              </a:ext>
            </a:extLst>
          </p:cNvPr>
          <p:cNvSpPr/>
          <p:nvPr/>
        </p:nvSpPr>
        <p:spPr>
          <a:xfrm rot="2615844">
            <a:off x="5857829" y="2318017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13162DE-5216-4838-9105-C6CF6F240338}"/>
              </a:ext>
            </a:extLst>
          </p:cNvPr>
          <p:cNvSpPr/>
          <p:nvPr/>
        </p:nvSpPr>
        <p:spPr>
          <a:xfrm rot="2615844">
            <a:off x="2679019" y="3654908"/>
            <a:ext cx="1126224" cy="8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Product Leadership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2D22F8-BDF0-4066-86BD-B7F71B80F0D7}"/>
              </a:ext>
            </a:extLst>
          </p:cNvPr>
          <p:cNvSpPr/>
          <p:nvPr/>
        </p:nvSpPr>
        <p:spPr>
          <a:xfrm>
            <a:off x="5051394" y="6329779"/>
            <a:ext cx="2024109" cy="4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E8AC33-42CD-442A-A2D3-4A338EB7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885" y="30781"/>
            <a:ext cx="1605699" cy="359919"/>
          </a:xfrm>
          <a:prstGeom prst="rect">
            <a:avLst/>
          </a:prstGeom>
        </p:spPr>
      </p:pic>
      <p:grpSp>
        <p:nvGrpSpPr>
          <p:cNvPr id="21" name="Graphic 14">
            <a:extLst>
              <a:ext uri="{FF2B5EF4-FFF2-40B4-BE49-F238E27FC236}">
                <a16:creationId xmlns:a16="http://schemas.microsoft.com/office/drawing/2014/main" id="{CD73B4C6-2A8A-4937-8807-D4D124274E12}"/>
              </a:ext>
            </a:extLst>
          </p:cNvPr>
          <p:cNvGrpSpPr/>
          <p:nvPr/>
        </p:nvGrpSpPr>
        <p:grpSpPr>
          <a:xfrm>
            <a:off x="9423176" y="4484658"/>
            <a:ext cx="2624280" cy="2342561"/>
            <a:chOff x="2444748" y="555045"/>
            <a:chExt cx="7282048" cy="57274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90D201F-A2B0-4407-BADE-B9A7A342B9C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02FF95-2873-402C-A820-7487AA34B21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15DECCD-A483-4EF2-A104-6CCEF6A2DC2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C105AF-A390-49DC-B01B-7DB80CC7F02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0BD51A-2BE9-4226-BF6F-E46E99D4271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D0F5490-DFB9-44EC-9E0D-1358AD897A7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2A4A3F9-B6BE-41B3-9390-FC4FE9C0DFB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12C080-251B-4F5B-84E0-412D0BCDB3D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3" name="Picture 6">
            <a:extLst>
              <a:ext uri="{FF2B5EF4-FFF2-40B4-BE49-F238E27FC236}">
                <a16:creationId xmlns:a16="http://schemas.microsoft.com/office/drawing/2014/main" id="{E9237419-01A9-4050-A85E-ABC79F76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358" y="4641910"/>
            <a:ext cx="2405916" cy="15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1884BBB8-2202-4CAF-A6C6-E5AB3B0E4D2B}"/>
              </a:ext>
            </a:extLst>
          </p:cNvPr>
          <p:cNvGrpSpPr/>
          <p:nvPr/>
        </p:nvGrpSpPr>
        <p:grpSpPr>
          <a:xfrm>
            <a:off x="1256064" y="1822178"/>
            <a:ext cx="8697593" cy="2363900"/>
            <a:chOff x="1633635" y="1755670"/>
            <a:chExt cx="6682781" cy="1816297"/>
          </a:xfrm>
          <a:solidFill>
            <a:schemeClr val="accent6"/>
          </a:solidFill>
        </p:grpSpPr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6CA04845-5373-45E4-A748-B3051625AE7E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966E0A5-AD7D-470D-A5E8-5CFAB34B6C0D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7810039-7A97-4504-8BE7-70083466F68A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343AF00E-30EF-43C4-8D0F-70A96E415D21}"/>
              </a:ext>
            </a:extLst>
          </p:cNvPr>
          <p:cNvSpPr/>
          <p:nvPr/>
        </p:nvSpPr>
        <p:spPr>
          <a:xfrm>
            <a:off x="499979" y="1486463"/>
            <a:ext cx="756084" cy="756084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87D6A0F-022B-4D70-B8D9-BC1327294FC2}"/>
              </a:ext>
            </a:extLst>
          </p:cNvPr>
          <p:cNvSpPr/>
          <p:nvPr/>
        </p:nvSpPr>
        <p:spPr>
          <a:xfrm>
            <a:off x="7707619" y="1486463"/>
            <a:ext cx="756084" cy="75608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F0FE96E-94A7-4E8D-9E6B-45C9FE2E4FAE}"/>
              </a:ext>
            </a:extLst>
          </p:cNvPr>
          <p:cNvSpPr/>
          <p:nvPr/>
        </p:nvSpPr>
        <p:spPr>
          <a:xfrm>
            <a:off x="2330933" y="3757291"/>
            <a:ext cx="756084" cy="756084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8D0812D-A1A1-430D-BCB9-0EED8E07B013}"/>
              </a:ext>
            </a:extLst>
          </p:cNvPr>
          <p:cNvSpPr/>
          <p:nvPr/>
        </p:nvSpPr>
        <p:spPr>
          <a:xfrm>
            <a:off x="5950399" y="3757291"/>
            <a:ext cx="756084" cy="756084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51B2A0-12D0-4961-B9FA-0E41D82828DE}"/>
              </a:ext>
            </a:extLst>
          </p:cNvPr>
          <p:cNvGrpSpPr/>
          <p:nvPr/>
        </p:nvGrpSpPr>
        <p:grpSpPr>
          <a:xfrm>
            <a:off x="3270911" y="1660811"/>
            <a:ext cx="435077" cy="435077"/>
            <a:chOff x="2491438" y="1646969"/>
            <a:chExt cx="435077" cy="435077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C1AFC0A-47C1-4A02-BE8C-8394DB83DDAE}"/>
                </a:ext>
              </a:extLst>
            </p:cNvPr>
            <p:cNvSpPr/>
            <p:nvPr/>
          </p:nvSpPr>
          <p:spPr>
            <a:xfrm>
              <a:off x="2491438" y="1646969"/>
              <a:ext cx="435077" cy="43507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90" name="Chevron 50">
              <a:extLst>
                <a:ext uri="{FF2B5EF4-FFF2-40B4-BE49-F238E27FC236}">
                  <a16:creationId xmlns:a16="http://schemas.microsoft.com/office/drawing/2014/main" id="{623CC6AE-9E7D-4A89-9BBB-075A8D771FBE}"/>
                </a:ext>
              </a:extLst>
            </p:cNvPr>
            <p:cNvSpPr/>
            <p:nvPr/>
          </p:nvSpPr>
          <p:spPr>
            <a:xfrm>
              <a:off x="2608396" y="1746248"/>
              <a:ext cx="236520" cy="2365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570A5D-BC15-4B3D-A4AB-2F1882A822D9}"/>
              </a:ext>
            </a:extLst>
          </p:cNvPr>
          <p:cNvGrpSpPr/>
          <p:nvPr/>
        </p:nvGrpSpPr>
        <p:grpSpPr>
          <a:xfrm>
            <a:off x="6695866" y="1660811"/>
            <a:ext cx="435077" cy="435077"/>
            <a:chOff x="6110904" y="1646969"/>
            <a:chExt cx="435077" cy="435077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2767EC2-95A7-42CF-BC33-AA4E3B2669BF}"/>
                </a:ext>
              </a:extLst>
            </p:cNvPr>
            <p:cNvSpPr/>
            <p:nvPr/>
          </p:nvSpPr>
          <p:spPr>
            <a:xfrm>
              <a:off x="6110904" y="1646969"/>
              <a:ext cx="435077" cy="43507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2" name="Chevron 53">
              <a:extLst>
                <a:ext uri="{FF2B5EF4-FFF2-40B4-BE49-F238E27FC236}">
                  <a16:creationId xmlns:a16="http://schemas.microsoft.com/office/drawing/2014/main" id="{8BC2FA32-6DA5-453D-8345-0BD1AC07DAE3}"/>
                </a:ext>
              </a:extLst>
            </p:cNvPr>
            <p:cNvSpPr/>
            <p:nvPr/>
          </p:nvSpPr>
          <p:spPr>
            <a:xfrm>
              <a:off x="6227862" y="1746248"/>
              <a:ext cx="236520" cy="2365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B1D6C8F6-C740-4286-BA86-9B1635B146B8}"/>
              </a:ext>
            </a:extLst>
          </p:cNvPr>
          <p:cNvSpPr/>
          <p:nvPr/>
        </p:nvSpPr>
        <p:spPr>
          <a:xfrm>
            <a:off x="4280190" y="3917796"/>
            <a:ext cx="435077" cy="43507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94" name="Chevron 56">
            <a:extLst>
              <a:ext uri="{FF2B5EF4-FFF2-40B4-BE49-F238E27FC236}">
                <a16:creationId xmlns:a16="http://schemas.microsoft.com/office/drawing/2014/main" id="{8DAA7145-FBF5-4F55-A5AA-20D514039214}"/>
              </a:ext>
            </a:extLst>
          </p:cNvPr>
          <p:cNvSpPr/>
          <p:nvPr/>
        </p:nvSpPr>
        <p:spPr>
          <a:xfrm rot="10800000">
            <a:off x="4361789" y="4017074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B32E58B-E579-43EE-9254-3CA16C694230}"/>
              </a:ext>
            </a:extLst>
          </p:cNvPr>
          <p:cNvSpPr/>
          <p:nvPr/>
        </p:nvSpPr>
        <p:spPr>
          <a:xfrm>
            <a:off x="9663309" y="2786592"/>
            <a:ext cx="435077" cy="43507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96" name="Chevron 59">
            <a:extLst>
              <a:ext uri="{FF2B5EF4-FFF2-40B4-BE49-F238E27FC236}">
                <a16:creationId xmlns:a16="http://schemas.microsoft.com/office/drawing/2014/main" id="{BD3D6CD9-EA2C-44A4-B8E4-E7013CE4F9F7}"/>
              </a:ext>
            </a:extLst>
          </p:cNvPr>
          <p:cNvSpPr/>
          <p:nvPr/>
        </p:nvSpPr>
        <p:spPr>
          <a:xfrm rot="5400000">
            <a:off x="9762587" y="2903550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52BB52D-8665-47D2-AC7C-FF60124D9B34}"/>
              </a:ext>
            </a:extLst>
          </p:cNvPr>
          <p:cNvSpPr/>
          <p:nvPr/>
        </p:nvSpPr>
        <p:spPr>
          <a:xfrm>
            <a:off x="4119685" y="1486463"/>
            <a:ext cx="756084" cy="756084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8" name="Trapezoid 22">
            <a:extLst>
              <a:ext uri="{FF2B5EF4-FFF2-40B4-BE49-F238E27FC236}">
                <a16:creationId xmlns:a16="http://schemas.microsoft.com/office/drawing/2014/main" id="{39D404B2-81BE-49E2-8FA7-C17801396AAE}"/>
              </a:ext>
            </a:extLst>
          </p:cNvPr>
          <p:cNvSpPr>
            <a:spLocks noChangeAspect="1"/>
          </p:cNvSpPr>
          <p:nvPr/>
        </p:nvSpPr>
        <p:spPr>
          <a:xfrm>
            <a:off x="608227" y="1722225"/>
            <a:ext cx="509532" cy="2592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9" name="Round Same Side Corner Rectangle 8">
            <a:extLst>
              <a:ext uri="{FF2B5EF4-FFF2-40B4-BE49-F238E27FC236}">
                <a16:creationId xmlns:a16="http://schemas.microsoft.com/office/drawing/2014/main" id="{5E48351A-66FC-476A-BDB1-9407A35BC88A}"/>
              </a:ext>
            </a:extLst>
          </p:cNvPr>
          <p:cNvSpPr/>
          <p:nvPr/>
        </p:nvSpPr>
        <p:spPr>
          <a:xfrm>
            <a:off x="4351044" y="1695443"/>
            <a:ext cx="293366" cy="2918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0" name="Freeform 53">
            <a:extLst>
              <a:ext uri="{FF2B5EF4-FFF2-40B4-BE49-F238E27FC236}">
                <a16:creationId xmlns:a16="http://schemas.microsoft.com/office/drawing/2014/main" id="{A261E136-3D17-4293-B46D-9F328FC0003C}"/>
              </a:ext>
            </a:extLst>
          </p:cNvPr>
          <p:cNvSpPr/>
          <p:nvPr/>
        </p:nvSpPr>
        <p:spPr>
          <a:xfrm>
            <a:off x="7955646" y="1710856"/>
            <a:ext cx="304241" cy="363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56CDD8CA-7DD5-4E9F-8DC3-338C6775E3E2}"/>
              </a:ext>
            </a:extLst>
          </p:cNvPr>
          <p:cNvSpPr/>
          <p:nvPr/>
        </p:nvSpPr>
        <p:spPr>
          <a:xfrm flipH="1">
            <a:off x="2530815" y="3999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02" name="Block Arc 11">
            <a:extLst>
              <a:ext uri="{FF2B5EF4-FFF2-40B4-BE49-F238E27FC236}">
                <a16:creationId xmlns:a16="http://schemas.microsoft.com/office/drawing/2014/main" id="{7001C222-51D6-4EE6-B8D0-CA254E7ABEE1}"/>
              </a:ext>
            </a:extLst>
          </p:cNvPr>
          <p:cNvSpPr/>
          <p:nvPr/>
        </p:nvSpPr>
        <p:spPr>
          <a:xfrm rot="10800000">
            <a:off x="6211467" y="3956053"/>
            <a:ext cx="226301" cy="37249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DAC2774-0A54-496B-B539-40F716CFD83B}"/>
              </a:ext>
            </a:extLst>
          </p:cNvPr>
          <p:cNvGrpSpPr/>
          <p:nvPr/>
        </p:nvGrpSpPr>
        <p:grpSpPr>
          <a:xfrm>
            <a:off x="75998" y="5496979"/>
            <a:ext cx="5992665" cy="1319659"/>
            <a:chOff x="9078238" y="4609052"/>
            <a:chExt cx="5992665" cy="1319659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CE27C2F-B8FB-4492-ABF9-4219BB00C475}"/>
                </a:ext>
              </a:extLst>
            </p:cNvPr>
            <p:cNvSpPr/>
            <p:nvPr/>
          </p:nvSpPr>
          <p:spPr>
            <a:xfrm>
              <a:off x="9078238" y="4609052"/>
              <a:ext cx="5992665" cy="4338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/>
                <a:t>Legend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9A2B7CB-2B34-4501-B335-FE9E96063BEA}"/>
                </a:ext>
              </a:extLst>
            </p:cNvPr>
            <p:cNvGrpSpPr/>
            <p:nvPr/>
          </p:nvGrpSpPr>
          <p:grpSpPr>
            <a:xfrm>
              <a:off x="9181937" y="5128396"/>
              <a:ext cx="1857059" cy="349368"/>
              <a:chOff x="9078240" y="5128396"/>
              <a:chExt cx="1857059" cy="349368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B2B289E-D364-4520-809E-CCB1A2E2FF5D}"/>
                  </a:ext>
                </a:extLst>
              </p:cNvPr>
              <p:cNvSpPr/>
              <p:nvPr/>
            </p:nvSpPr>
            <p:spPr>
              <a:xfrm>
                <a:off x="9078240" y="5128396"/>
                <a:ext cx="339137" cy="349368"/>
              </a:xfrm>
              <a:prstGeom prst="ellipse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458D27B-805C-47EE-8C72-297249CB95FA}"/>
                  </a:ext>
                </a:extLst>
              </p:cNvPr>
              <p:cNvSpPr txBox="1"/>
              <p:nvPr/>
            </p:nvSpPr>
            <p:spPr>
              <a:xfrm>
                <a:off x="9474144" y="5169987"/>
                <a:ext cx="14611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/>
                  <a:t>REST Service</a:t>
                </a:r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704D1E3-0A11-4E41-85B0-4AFE8EF70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60698" y="5563260"/>
              <a:ext cx="360376" cy="365451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C8CE0B5-DA0C-4ED4-A7DA-165E7D57FA9A}"/>
                </a:ext>
              </a:extLst>
            </p:cNvPr>
            <p:cNvSpPr txBox="1"/>
            <p:nvPr/>
          </p:nvSpPr>
          <p:spPr>
            <a:xfrm>
              <a:off x="9577841" y="5604851"/>
              <a:ext cx="1564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/>
                <a:t>HTTP call (Sync)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C546B9-0C1B-46EB-B3AB-ADCB96120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826" y="2946132"/>
            <a:ext cx="742191" cy="743643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E7377C7C-61F9-44A4-AE9F-ADB0C90E1642}"/>
              </a:ext>
            </a:extLst>
          </p:cNvPr>
          <p:cNvSpPr/>
          <p:nvPr/>
        </p:nvSpPr>
        <p:spPr>
          <a:xfrm rot="2846983">
            <a:off x="2205749" y="6124873"/>
            <a:ext cx="189400" cy="173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32CC99B-A94F-4893-AA14-687055EFC43B}"/>
              </a:ext>
            </a:extLst>
          </p:cNvPr>
          <p:cNvSpPr txBox="1"/>
          <p:nvPr/>
        </p:nvSpPr>
        <p:spPr>
          <a:xfrm>
            <a:off x="2436564" y="6061194"/>
            <a:ext cx="133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Load Balancer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3FBB83A-8225-4974-BA25-B28D5A065361}"/>
              </a:ext>
            </a:extLst>
          </p:cNvPr>
          <p:cNvSpPr/>
          <p:nvPr/>
        </p:nvSpPr>
        <p:spPr>
          <a:xfrm rot="2846983">
            <a:off x="3481194" y="3954069"/>
            <a:ext cx="364414" cy="36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E60706-18EF-46B2-8728-F0DDA0253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702" y="6451186"/>
            <a:ext cx="301862" cy="36545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10AACFB4-3ECF-4D93-A85B-622B6E52A169}"/>
              </a:ext>
            </a:extLst>
          </p:cNvPr>
          <p:cNvSpPr txBox="1"/>
          <p:nvPr/>
        </p:nvSpPr>
        <p:spPr>
          <a:xfrm>
            <a:off x="2483459" y="6476015"/>
            <a:ext cx="133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API Gateway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612EB3-D95C-4385-B4B3-22C30BCF3538}"/>
              </a:ext>
            </a:extLst>
          </p:cNvPr>
          <p:cNvGrpSpPr/>
          <p:nvPr/>
        </p:nvGrpSpPr>
        <p:grpSpPr>
          <a:xfrm>
            <a:off x="5703162" y="1645792"/>
            <a:ext cx="456023" cy="433848"/>
            <a:chOff x="7251596" y="5143139"/>
            <a:chExt cx="456023" cy="4338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031AD-7EC1-4E00-A5E1-9A916BDE7B20}"/>
                </a:ext>
              </a:extLst>
            </p:cNvPr>
            <p:cNvSpPr/>
            <p:nvPr/>
          </p:nvSpPr>
          <p:spPr>
            <a:xfrm>
              <a:off x="7251596" y="5143139"/>
              <a:ext cx="456023" cy="433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3AA95595-7314-434C-A4C4-88A219AD7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236" y="5205491"/>
              <a:ext cx="301862" cy="365451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97BC004C-E5FA-4361-A6A6-1C9BA05BF4E2}"/>
              </a:ext>
            </a:extLst>
          </p:cNvPr>
          <p:cNvSpPr/>
          <p:nvPr/>
        </p:nvSpPr>
        <p:spPr>
          <a:xfrm>
            <a:off x="6713044" y="2505488"/>
            <a:ext cx="435077" cy="374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FE6775-43CB-4575-955C-E7BA5653C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483" y="2494840"/>
            <a:ext cx="476693" cy="476693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D1106B7-DF73-451B-9BF2-F506D0C4DD0C}"/>
              </a:ext>
            </a:extLst>
          </p:cNvPr>
          <p:cNvGrpSpPr/>
          <p:nvPr/>
        </p:nvGrpSpPr>
        <p:grpSpPr>
          <a:xfrm>
            <a:off x="3889573" y="6014666"/>
            <a:ext cx="2028160" cy="410625"/>
            <a:chOff x="3889573" y="6014666"/>
            <a:chExt cx="2028160" cy="410625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A892D078-D2BF-4D08-810B-A8470531A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9573" y="6014666"/>
              <a:ext cx="410625" cy="410625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D14B6A2-413C-4C65-A697-94E643B14A62}"/>
                </a:ext>
              </a:extLst>
            </p:cNvPr>
            <p:cNvSpPr txBox="1"/>
            <p:nvPr/>
          </p:nvSpPr>
          <p:spPr>
            <a:xfrm>
              <a:off x="4317121" y="6069998"/>
              <a:ext cx="1600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/>
                <a:t>Message Queue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6621FCD-8BD3-484B-8E85-3F18C1509B26}"/>
              </a:ext>
            </a:extLst>
          </p:cNvPr>
          <p:cNvGrpSpPr/>
          <p:nvPr/>
        </p:nvGrpSpPr>
        <p:grpSpPr>
          <a:xfrm>
            <a:off x="2448013" y="1637310"/>
            <a:ext cx="456023" cy="433848"/>
            <a:chOff x="7251596" y="5143139"/>
            <a:chExt cx="456023" cy="433848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92386BF-8E45-4ABF-8868-A012F7301FCF}"/>
                </a:ext>
              </a:extLst>
            </p:cNvPr>
            <p:cNvSpPr/>
            <p:nvPr/>
          </p:nvSpPr>
          <p:spPr>
            <a:xfrm>
              <a:off x="7251596" y="5143139"/>
              <a:ext cx="456023" cy="433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A1F9F85B-3F6B-43B6-BEC4-9274E0530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236" y="5205491"/>
              <a:ext cx="301862" cy="365451"/>
            </a:xfrm>
            <a:prstGeom prst="rect">
              <a:avLst/>
            </a:prstGeom>
          </p:spPr>
        </p:pic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D899BE34-ABBF-4D8B-AD03-5742761F4448}"/>
              </a:ext>
            </a:extLst>
          </p:cNvPr>
          <p:cNvSpPr/>
          <p:nvPr/>
        </p:nvSpPr>
        <p:spPr>
          <a:xfrm>
            <a:off x="4094885" y="2280639"/>
            <a:ext cx="756084" cy="756084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7" name="Round Same Side Corner Rectangle 8">
            <a:extLst>
              <a:ext uri="{FF2B5EF4-FFF2-40B4-BE49-F238E27FC236}">
                <a16:creationId xmlns:a16="http://schemas.microsoft.com/office/drawing/2014/main" id="{EEF50670-F49F-4763-85E5-5266FA4D17B6}"/>
              </a:ext>
            </a:extLst>
          </p:cNvPr>
          <p:cNvSpPr/>
          <p:nvPr/>
        </p:nvSpPr>
        <p:spPr>
          <a:xfrm>
            <a:off x="4314990" y="2507232"/>
            <a:ext cx="293366" cy="2918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CEE051B-D0CA-4C90-81DE-F8199F261025}"/>
              </a:ext>
            </a:extLst>
          </p:cNvPr>
          <p:cNvGrpSpPr/>
          <p:nvPr/>
        </p:nvGrpSpPr>
        <p:grpSpPr>
          <a:xfrm>
            <a:off x="3585175" y="2157463"/>
            <a:ext cx="435077" cy="383513"/>
            <a:chOff x="2491438" y="1646969"/>
            <a:chExt cx="435077" cy="435077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4BF399E-3222-46E7-8368-B1630A35315A}"/>
                </a:ext>
              </a:extLst>
            </p:cNvPr>
            <p:cNvSpPr/>
            <p:nvPr/>
          </p:nvSpPr>
          <p:spPr>
            <a:xfrm>
              <a:off x="2491438" y="1646969"/>
              <a:ext cx="435077" cy="43507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32" name="Chevron 50">
              <a:extLst>
                <a:ext uri="{FF2B5EF4-FFF2-40B4-BE49-F238E27FC236}">
                  <a16:creationId xmlns:a16="http://schemas.microsoft.com/office/drawing/2014/main" id="{B4080E61-D451-429E-804B-8B5FA656C0D0}"/>
                </a:ext>
              </a:extLst>
            </p:cNvPr>
            <p:cNvSpPr/>
            <p:nvPr/>
          </p:nvSpPr>
          <p:spPr>
            <a:xfrm>
              <a:off x="2608396" y="1746248"/>
              <a:ext cx="236520" cy="2365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E64D33C-2F84-4FE5-AAE9-AB6A4C163011}"/>
              </a:ext>
            </a:extLst>
          </p:cNvPr>
          <p:cNvGrpSpPr/>
          <p:nvPr/>
        </p:nvGrpSpPr>
        <p:grpSpPr>
          <a:xfrm>
            <a:off x="5091360" y="2100754"/>
            <a:ext cx="403649" cy="373565"/>
            <a:chOff x="2491438" y="1646969"/>
            <a:chExt cx="435077" cy="435077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D470686-33AA-4E26-BDA8-C63B0BCB651C}"/>
                </a:ext>
              </a:extLst>
            </p:cNvPr>
            <p:cNvSpPr/>
            <p:nvPr/>
          </p:nvSpPr>
          <p:spPr>
            <a:xfrm>
              <a:off x="2491438" y="1646969"/>
              <a:ext cx="435077" cy="43507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35" name="Chevron 50">
              <a:extLst>
                <a:ext uri="{FF2B5EF4-FFF2-40B4-BE49-F238E27FC236}">
                  <a16:creationId xmlns:a16="http://schemas.microsoft.com/office/drawing/2014/main" id="{DF73C2CF-4047-4F10-8713-59962C89AD70}"/>
                </a:ext>
              </a:extLst>
            </p:cNvPr>
            <p:cNvSpPr/>
            <p:nvPr/>
          </p:nvSpPr>
          <p:spPr>
            <a:xfrm>
              <a:off x="2608396" y="1746248"/>
              <a:ext cx="236520" cy="2365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95C6B48-3112-4556-9F51-77950C9D4439}"/>
              </a:ext>
            </a:extLst>
          </p:cNvPr>
          <p:cNvGrpSpPr/>
          <p:nvPr/>
        </p:nvGrpSpPr>
        <p:grpSpPr>
          <a:xfrm>
            <a:off x="5017871" y="1637310"/>
            <a:ext cx="434574" cy="388051"/>
            <a:chOff x="2491438" y="1646969"/>
            <a:chExt cx="435077" cy="435077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C919FE5-76B6-41B3-A2AF-2CBBFE29FBBC}"/>
                </a:ext>
              </a:extLst>
            </p:cNvPr>
            <p:cNvSpPr/>
            <p:nvPr/>
          </p:nvSpPr>
          <p:spPr>
            <a:xfrm>
              <a:off x="2491438" y="1646969"/>
              <a:ext cx="435077" cy="43507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38" name="Chevron 50">
              <a:extLst>
                <a:ext uri="{FF2B5EF4-FFF2-40B4-BE49-F238E27FC236}">
                  <a16:creationId xmlns:a16="http://schemas.microsoft.com/office/drawing/2014/main" id="{1985DB9B-F24F-44E1-AD5E-AC1635E7AC8B}"/>
                </a:ext>
              </a:extLst>
            </p:cNvPr>
            <p:cNvSpPr/>
            <p:nvPr/>
          </p:nvSpPr>
          <p:spPr>
            <a:xfrm>
              <a:off x="2608396" y="1746248"/>
              <a:ext cx="236520" cy="2365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AC4A8257-598E-4B81-B6D9-9F763BBF21C8}"/>
              </a:ext>
            </a:extLst>
          </p:cNvPr>
          <p:cNvSpPr txBox="1"/>
          <p:nvPr/>
        </p:nvSpPr>
        <p:spPr>
          <a:xfrm>
            <a:off x="4343262" y="1985338"/>
            <a:ext cx="314446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b="1" dirty="0"/>
              <a:t>v1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CAAE447-7692-44F7-9AB0-4018821262C2}"/>
              </a:ext>
            </a:extLst>
          </p:cNvPr>
          <p:cNvSpPr txBox="1"/>
          <p:nvPr/>
        </p:nvSpPr>
        <p:spPr>
          <a:xfrm>
            <a:off x="4304450" y="2806974"/>
            <a:ext cx="314446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b="1" dirty="0"/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13768241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274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 Kinder, Peter</cp:lastModifiedBy>
  <cp:revision>105</cp:revision>
  <dcterms:created xsi:type="dcterms:W3CDTF">2020-01-20T05:08:25Z</dcterms:created>
  <dcterms:modified xsi:type="dcterms:W3CDTF">2020-09-07T14:06:05Z</dcterms:modified>
</cp:coreProperties>
</file>