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6" r:id="rId2"/>
  </p:sldMasterIdLst>
  <p:notesMasterIdLst>
    <p:notesMasterId r:id="rId21"/>
  </p:notesMasterIdLst>
  <p:sldIdLst>
    <p:sldId id="323" r:id="rId3"/>
    <p:sldId id="256" r:id="rId4"/>
    <p:sldId id="260" r:id="rId5"/>
    <p:sldId id="259" r:id="rId6"/>
    <p:sldId id="262" r:id="rId7"/>
    <p:sldId id="275" r:id="rId8"/>
    <p:sldId id="271" r:id="rId9"/>
    <p:sldId id="312" r:id="rId10"/>
    <p:sldId id="318" r:id="rId11"/>
    <p:sldId id="315" r:id="rId12"/>
    <p:sldId id="281" r:id="rId13"/>
    <p:sldId id="319" r:id="rId14"/>
    <p:sldId id="320" r:id="rId15"/>
    <p:sldId id="321" r:id="rId16"/>
    <p:sldId id="322" r:id="rId17"/>
    <p:sldId id="313" r:id="rId18"/>
    <p:sldId id="324" r:id="rId19"/>
    <p:sldId id="291" r:id="rId20"/>
  </p:sldIdLst>
  <p:sldSz cx="9144000" cy="5143500" type="screen16x9"/>
  <p:notesSz cx="6858000" cy="9144000"/>
  <p:embeddedFontLst>
    <p:embeddedFont>
      <p:font typeface="Amatic SC" panose="020B0604020202020204" charset="-79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Proxima Nova" panose="020B0604020202020204" charset="0"/>
      <p:regular r:id="rId28"/>
      <p:bold r:id="rId29"/>
      <p:italic r:id="rId30"/>
      <p:boldItalic r:id="rId31"/>
    </p:embeddedFont>
    <p:embeddedFont>
      <p:font typeface="Proxima Nova Semibold" panose="020B0604020202020204" charset="0"/>
      <p:regular r:id="rId32"/>
      <p:bold r:id="rId33"/>
      <p:boldItalic r:id="rId34"/>
    </p:embeddedFont>
    <p:embeddedFont>
      <p:font typeface="Roboto Condensed" panose="02000000000000000000" pitchFamily="2" charset="0"/>
      <p:regular r:id="rId35"/>
      <p:bold r:id="rId36"/>
      <p:italic r:id="rId37"/>
      <p:boldItalic r:id="rId38"/>
    </p:embeddedFont>
    <p:embeddedFont>
      <p:font typeface="Roboto Mono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CAD6C416-01FF-4368-A35E-947FEB0C684C}">
          <p14:sldIdLst>
            <p14:sldId id="323"/>
            <p14:sldId id="256"/>
            <p14:sldId id="260"/>
            <p14:sldId id="259"/>
            <p14:sldId id="262"/>
            <p14:sldId id="275"/>
            <p14:sldId id="271"/>
            <p14:sldId id="312"/>
            <p14:sldId id="318"/>
            <p14:sldId id="315"/>
            <p14:sldId id="281"/>
            <p14:sldId id="319"/>
            <p14:sldId id="320"/>
            <p14:sldId id="321"/>
            <p14:sldId id="322"/>
            <p14:sldId id="313"/>
            <p14:sldId id="324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81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07FC82-E21C-4DEE-B95A-03BBFBB83FB3}" v="28" dt="2021-04-19T13:43:30.245"/>
  </p1510:revLst>
</p1510:revInfo>
</file>

<file path=ppt/tableStyles.xml><?xml version="1.0" encoding="utf-8"?>
<a:tblStyleLst xmlns:a="http://schemas.openxmlformats.org/drawingml/2006/main" def="{79E4A467-7362-402F-B84A-A6F0EDDDB0C9}">
  <a:tblStyle styleId="{79E4A467-7362-402F-B84A-A6F0EDDDB0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2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 Kinder, Peter" userId="2a034376-62ac-4cf6-a23f-d527851858b8" providerId="ADAL" clId="{BE07FC82-E21C-4DEE-B95A-03BBFBB83FB3}"/>
    <pc:docChg chg="undo custSel addSld delSld modSld delSection modSection">
      <pc:chgData name="De Kinder, Peter" userId="2a034376-62ac-4cf6-a23f-d527851858b8" providerId="ADAL" clId="{BE07FC82-E21C-4DEE-B95A-03BBFBB83FB3}" dt="2021-04-19T14:16:33.584" v="166" actId="1076"/>
      <pc:docMkLst>
        <pc:docMk/>
      </pc:docMkLst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257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258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261"/>
        </pc:sldMkLst>
      </pc:sldChg>
      <pc:sldChg chg="modSp modAnim">
        <pc:chgData name="De Kinder, Peter" userId="2a034376-62ac-4cf6-a23f-d527851858b8" providerId="ADAL" clId="{BE07FC82-E21C-4DEE-B95A-03BBFBB83FB3}" dt="2021-04-19T13:19:33.849" v="110"/>
        <pc:sldMkLst>
          <pc:docMk/>
          <pc:sldMk cId="0" sldId="262"/>
        </pc:sldMkLst>
        <pc:spChg chg="mod">
          <ac:chgData name="De Kinder, Peter" userId="2a034376-62ac-4cf6-a23f-d527851858b8" providerId="ADAL" clId="{BE07FC82-E21C-4DEE-B95A-03BBFBB83FB3}" dt="2021-04-19T12:45:39.138" v="98" actId="20577"/>
          <ac:spMkLst>
            <pc:docMk/>
            <pc:sldMk cId="0" sldId="262"/>
            <ac:spMk id="310" creationId="{00000000-0000-0000-0000-000000000000}"/>
          </ac:spMkLst>
        </pc:spChg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263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264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265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266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267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268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269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270"/>
        </pc:sldMkLst>
      </pc:sldChg>
      <pc:sldChg chg="modSp mod">
        <pc:chgData name="De Kinder, Peter" userId="2a034376-62ac-4cf6-a23f-d527851858b8" providerId="ADAL" clId="{BE07FC82-E21C-4DEE-B95A-03BBFBB83FB3}" dt="2021-04-19T12:33:24.948" v="19" actId="20577"/>
        <pc:sldMkLst>
          <pc:docMk/>
          <pc:sldMk cId="0" sldId="271"/>
        </pc:sldMkLst>
        <pc:graphicFrameChg chg="modGraphic">
          <ac:chgData name="De Kinder, Peter" userId="2a034376-62ac-4cf6-a23f-d527851858b8" providerId="ADAL" clId="{BE07FC82-E21C-4DEE-B95A-03BBFBB83FB3}" dt="2021-04-19T12:33:24.948" v="19" actId="20577"/>
          <ac:graphicFrameMkLst>
            <pc:docMk/>
            <pc:sldMk cId="0" sldId="271"/>
            <ac:graphicFrameMk id="799" creationId="{00000000-0000-0000-0000-000000000000}"/>
          </ac:graphicFrameMkLst>
        </pc:graphicFrameChg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272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273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274"/>
        </pc:sldMkLst>
      </pc:sldChg>
      <pc:sldChg chg="modSp mod">
        <pc:chgData name="De Kinder, Peter" userId="2a034376-62ac-4cf6-a23f-d527851858b8" providerId="ADAL" clId="{BE07FC82-E21C-4DEE-B95A-03BBFBB83FB3}" dt="2021-04-19T13:33:39.648" v="126" actId="313"/>
        <pc:sldMkLst>
          <pc:docMk/>
          <pc:sldMk cId="0" sldId="275"/>
        </pc:sldMkLst>
        <pc:spChg chg="mod">
          <ac:chgData name="De Kinder, Peter" userId="2a034376-62ac-4cf6-a23f-d527851858b8" providerId="ADAL" clId="{BE07FC82-E21C-4DEE-B95A-03BBFBB83FB3}" dt="2021-04-19T13:33:39.648" v="126" actId="313"/>
          <ac:spMkLst>
            <pc:docMk/>
            <pc:sldMk cId="0" sldId="275"/>
            <ac:spMk id="1294" creationId="{00000000-0000-0000-0000-000000000000}"/>
          </ac:spMkLst>
        </pc:spChg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276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277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278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279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280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282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283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284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285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286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287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288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289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290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292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293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294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295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296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297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298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299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300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301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302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303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304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305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306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307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308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309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310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0" sldId="311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1619170063" sldId="316"/>
        </pc:sldMkLst>
      </pc:sldChg>
      <pc:sldChg chg="del">
        <pc:chgData name="De Kinder, Peter" userId="2a034376-62ac-4cf6-a23f-d527851858b8" providerId="ADAL" clId="{BE07FC82-E21C-4DEE-B95A-03BBFBB83FB3}" dt="2021-04-19T13:22:18.224" v="111" actId="47"/>
        <pc:sldMkLst>
          <pc:docMk/>
          <pc:sldMk cId="2973453608" sldId="317"/>
        </pc:sldMkLst>
      </pc:sldChg>
      <pc:sldChg chg="delSp new mod">
        <pc:chgData name="De Kinder, Peter" userId="2a034376-62ac-4cf6-a23f-d527851858b8" providerId="ADAL" clId="{BE07FC82-E21C-4DEE-B95A-03BBFBB83FB3}" dt="2021-04-19T12:31:25.938" v="1" actId="478"/>
        <pc:sldMkLst>
          <pc:docMk/>
          <pc:sldMk cId="2706720898" sldId="323"/>
        </pc:sldMkLst>
        <pc:spChg chg="del">
          <ac:chgData name="De Kinder, Peter" userId="2a034376-62ac-4cf6-a23f-d527851858b8" providerId="ADAL" clId="{BE07FC82-E21C-4DEE-B95A-03BBFBB83FB3}" dt="2021-04-19T12:31:25.938" v="1" actId="478"/>
          <ac:spMkLst>
            <pc:docMk/>
            <pc:sldMk cId="2706720898" sldId="323"/>
            <ac:spMk id="2" creationId="{6A3B7C27-9F15-4141-ADCD-5938E1617938}"/>
          </ac:spMkLst>
        </pc:spChg>
        <pc:spChg chg="del">
          <ac:chgData name="De Kinder, Peter" userId="2a034376-62ac-4cf6-a23f-d527851858b8" providerId="ADAL" clId="{BE07FC82-E21C-4DEE-B95A-03BBFBB83FB3}" dt="2021-04-19T12:31:25.938" v="1" actId="478"/>
          <ac:spMkLst>
            <pc:docMk/>
            <pc:sldMk cId="2706720898" sldId="323"/>
            <ac:spMk id="3" creationId="{72504A03-2A4A-4FFA-B0DC-75E871922D93}"/>
          </ac:spMkLst>
        </pc:spChg>
        <pc:spChg chg="del">
          <ac:chgData name="De Kinder, Peter" userId="2a034376-62ac-4cf6-a23f-d527851858b8" providerId="ADAL" clId="{BE07FC82-E21C-4DEE-B95A-03BBFBB83FB3}" dt="2021-04-19T12:31:25.938" v="1" actId="478"/>
          <ac:spMkLst>
            <pc:docMk/>
            <pc:sldMk cId="2706720898" sldId="323"/>
            <ac:spMk id="4" creationId="{BCC429DF-8270-408A-9051-BA18CE78F820}"/>
          </ac:spMkLst>
        </pc:spChg>
      </pc:sldChg>
      <pc:sldChg chg="addSp delSp modSp new mod">
        <pc:chgData name="De Kinder, Peter" userId="2a034376-62ac-4cf6-a23f-d527851858b8" providerId="ADAL" clId="{BE07FC82-E21C-4DEE-B95A-03BBFBB83FB3}" dt="2021-04-19T14:16:33.584" v="166" actId="1076"/>
        <pc:sldMkLst>
          <pc:docMk/>
          <pc:sldMk cId="3922353526" sldId="324"/>
        </pc:sldMkLst>
        <pc:spChg chg="del">
          <ac:chgData name="De Kinder, Peter" userId="2a034376-62ac-4cf6-a23f-d527851858b8" providerId="ADAL" clId="{BE07FC82-E21C-4DEE-B95A-03BBFBB83FB3}" dt="2021-04-19T12:35:33.427" v="21" actId="478"/>
          <ac:spMkLst>
            <pc:docMk/>
            <pc:sldMk cId="3922353526" sldId="324"/>
            <ac:spMk id="2" creationId="{4F36C322-1C52-4A6A-B72B-516D19B62B9D}"/>
          </ac:spMkLst>
        </pc:spChg>
        <pc:spChg chg="del">
          <ac:chgData name="De Kinder, Peter" userId="2a034376-62ac-4cf6-a23f-d527851858b8" providerId="ADAL" clId="{BE07FC82-E21C-4DEE-B95A-03BBFBB83FB3}" dt="2021-04-19T12:35:33.427" v="21" actId="478"/>
          <ac:spMkLst>
            <pc:docMk/>
            <pc:sldMk cId="3922353526" sldId="324"/>
            <ac:spMk id="3" creationId="{710638B9-0463-45EE-9FF9-14FDE808C7D3}"/>
          </ac:spMkLst>
        </pc:spChg>
        <pc:spChg chg="del">
          <ac:chgData name="De Kinder, Peter" userId="2a034376-62ac-4cf6-a23f-d527851858b8" providerId="ADAL" clId="{BE07FC82-E21C-4DEE-B95A-03BBFBB83FB3}" dt="2021-04-19T12:35:33.427" v="21" actId="478"/>
          <ac:spMkLst>
            <pc:docMk/>
            <pc:sldMk cId="3922353526" sldId="324"/>
            <ac:spMk id="4" creationId="{95B26B46-5AE7-48CE-B3CB-C5F439E10EFB}"/>
          </ac:spMkLst>
        </pc:spChg>
        <pc:spChg chg="add mod">
          <ac:chgData name="De Kinder, Peter" userId="2a034376-62ac-4cf6-a23f-d527851858b8" providerId="ADAL" clId="{BE07FC82-E21C-4DEE-B95A-03BBFBB83FB3}" dt="2021-04-19T12:42:04.750" v="52" actId="255"/>
          <ac:spMkLst>
            <pc:docMk/>
            <pc:sldMk cId="3922353526" sldId="324"/>
            <ac:spMk id="7" creationId="{D947E168-F74C-4CCC-BC8D-AC8114AA38B4}"/>
          </ac:spMkLst>
        </pc:spChg>
        <pc:spChg chg="add mod">
          <ac:chgData name="De Kinder, Peter" userId="2a034376-62ac-4cf6-a23f-d527851858b8" providerId="ADAL" clId="{BE07FC82-E21C-4DEE-B95A-03BBFBB83FB3}" dt="2021-04-19T13:43:38.540" v="139" actId="688"/>
          <ac:spMkLst>
            <pc:docMk/>
            <pc:sldMk cId="3922353526" sldId="324"/>
            <ac:spMk id="8" creationId="{A6C1D80D-5255-4A1F-9F12-06B135F8CFDC}"/>
          </ac:spMkLst>
        </pc:spChg>
        <pc:spChg chg="add mod">
          <ac:chgData name="De Kinder, Peter" userId="2a034376-62ac-4cf6-a23f-d527851858b8" providerId="ADAL" clId="{BE07FC82-E21C-4DEE-B95A-03BBFBB83FB3}" dt="2021-04-19T12:44:05.133" v="97" actId="207"/>
          <ac:spMkLst>
            <pc:docMk/>
            <pc:sldMk cId="3922353526" sldId="324"/>
            <ac:spMk id="9" creationId="{5DFEA639-655F-4A1C-92B4-BDB4D9FA879D}"/>
          </ac:spMkLst>
        </pc:spChg>
        <pc:spChg chg="add mod">
          <ac:chgData name="De Kinder, Peter" userId="2a034376-62ac-4cf6-a23f-d527851858b8" providerId="ADAL" clId="{BE07FC82-E21C-4DEE-B95A-03BBFBB83FB3}" dt="2021-04-19T12:42:51.833" v="68" actId="1076"/>
          <ac:spMkLst>
            <pc:docMk/>
            <pc:sldMk cId="3922353526" sldId="324"/>
            <ac:spMk id="10" creationId="{04EB7DF4-6052-44DC-A54F-E39CF351867F}"/>
          </ac:spMkLst>
        </pc:spChg>
        <pc:spChg chg="add mod">
          <ac:chgData name="De Kinder, Peter" userId="2a034376-62ac-4cf6-a23f-d527851858b8" providerId="ADAL" clId="{BE07FC82-E21C-4DEE-B95A-03BBFBB83FB3}" dt="2021-04-19T14:16:33.584" v="166" actId="1076"/>
          <ac:spMkLst>
            <pc:docMk/>
            <pc:sldMk cId="3922353526" sldId="324"/>
            <ac:spMk id="11" creationId="{0BEC5111-7C8B-46D9-AAA2-751726D58289}"/>
          </ac:spMkLst>
        </pc:spChg>
        <pc:picChg chg="add mod">
          <ac:chgData name="De Kinder, Peter" userId="2a034376-62ac-4cf6-a23f-d527851858b8" providerId="ADAL" clId="{BE07FC82-E21C-4DEE-B95A-03BBFBB83FB3}" dt="2021-04-19T12:40:59.839" v="39" actId="1037"/>
          <ac:picMkLst>
            <pc:docMk/>
            <pc:sldMk cId="3922353526" sldId="324"/>
            <ac:picMk id="6" creationId="{21E51346-57BA-4469-BD81-803354FE8D23}"/>
          </ac:picMkLst>
        </pc:picChg>
        <pc:picChg chg="add mod">
          <ac:chgData name="De Kinder, Peter" userId="2a034376-62ac-4cf6-a23f-d527851858b8" providerId="ADAL" clId="{BE07FC82-E21C-4DEE-B95A-03BBFBB83FB3}" dt="2021-04-19T13:43:30.245" v="136" actId="1076"/>
          <ac:picMkLst>
            <pc:docMk/>
            <pc:sldMk cId="3922353526" sldId="324"/>
            <ac:picMk id="1026" creationId="{C9183CA6-02C7-403A-853A-1D8468760C77}"/>
          </ac:picMkLst>
        </pc:picChg>
      </pc:sldChg>
      <pc:sldMasterChg chg="delSldLayout">
        <pc:chgData name="De Kinder, Peter" userId="2a034376-62ac-4cf6-a23f-d527851858b8" providerId="ADAL" clId="{BE07FC82-E21C-4DEE-B95A-03BBFBB83FB3}" dt="2021-04-19T13:22:18.224" v="111" actId="47"/>
        <pc:sldMasterMkLst>
          <pc:docMk/>
          <pc:sldMasterMk cId="0" sldId="2147483675"/>
        </pc:sldMasterMkLst>
        <pc:sldLayoutChg chg="del">
          <pc:chgData name="De Kinder, Peter" userId="2a034376-62ac-4cf6-a23f-d527851858b8" providerId="ADAL" clId="{BE07FC82-E21C-4DEE-B95A-03BBFBB83FB3}" dt="2021-04-19T13:22:18.224" v="111" actId="47"/>
          <pc:sldLayoutMkLst>
            <pc:docMk/>
            <pc:sldMasterMk cId="0" sldId="2147483675"/>
            <pc:sldLayoutMk cId="0" sldId="2147483650"/>
          </pc:sldLayoutMkLst>
        </pc:sldLayoutChg>
        <pc:sldLayoutChg chg="del">
          <pc:chgData name="De Kinder, Peter" userId="2a034376-62ac-4cf6-a23f-d527851858b8" providerId="ADAL" clId="{BE07FC82-E21C-4DEE-B95A-03BBFBB83FB3}" dt="2021-04-19T13:22:18.224" v="111" actId="47"/>
          <pc:sldLayoutMkLst>
            <pc:docMk/>
            <pc:sldMasterMk cId="0" sldId="2147483675"/>
            <pc:sldLayoutMk cId="0" sldId="2147483651"/>
          </pc:sldLayoutMkLst>
        </pc:sldLayoutChg>
        <pc:sldLayoutChg chg="del">
          <pc:chgData name="De Kinder, Peter" userId="2a034376-62ac-4cf6-a23f-d527851858b8" providerId="ADAL" clId="{BE07FC82-E21C-4DEE-B95A-03BBFBB83FB3}" dt="2021-04-19T13:22:18.224" v="111" actId="47"/>
          <pc:sldLayoutMkLst>
            <pc:docMk/>
            <pc:sldMasterMk cId="0" sldId="2147483675"/>
            <pc:sldLayoutMk cId="0" sldId="2147483653"/>
          </pc:sldLayoutMkLst>
        </pc:sldLayoutChg>
        <pc:sldLayoutChg chg="del">
          <pc:chgData name="De Kinder, Peter" userId="2a034376-62ac-4cf6-a23f-d527851858b8" providerId="ADAL" clId="{BE07FC82-E21C-4DEE-B95A-03BBFBB83FB3}" dt="2021-04-19T13:22:18.224" v="111" actId="47"/>
          <pc:sldLayoutMkLst>
            <pc:docMk/>
            <pc:sldMasterMk cId="0" sldId="2147483675"/>
            <pc:sldLayoutMk cId="0" sldId="2147483656"/>
          </pc:sldLayoutMkLst>
        </pc:sldLayoutChg>
        <pc:sldLayoutChg chg="del">
          <pc:chgData name="De Kinder, Peter" userId="2a034376-62ac-4cf6-a23f-d527851858b8" providerId="ADAL" clId="{BE07FC82-E21C-4DEE-B95A-03BBFBB83FB3}" dt="2021-04-19T13:22:18.224" v="111" actId="47"/>
          <pc:sldLayoutMkLst>
            <pc:docMk/>
            <pc:sldMasterMk cId="0" sldId="2147483675"/>
            <pc:sldLayoutMk cId="0" sldId="2147483657"/>
          </pc:sldLayoutMkLst>
        </pc:sldLayoutChg>
        <pc:sldLayoutChg chg="del">
          <pc:chgData name="De Kinder, Peter" userId="2a034376-62ac-4cf6-a23f-d527851858b8" providerId="ADAL" clId="{BE07FC82-E21C-4DEE-B95A-03BBFBB83FB3}" dt="2021-04-19T13:22:18.224" v="111" actId="47"/>
          <pc:sldLayoutMkLst>
            <pc:docMk/>
            <pc:sldMasterMk cId="0" sldId="2147483675"/>
            <pc:sldLayoutMk cId="0" sldId="2147483659"/>
          </pc:sldLayoutMkLst>
        </pc:sldLayoutChg>
        <pc:sldLayoutChg chg="del">
          <pc:chgData name="De Kinder, Peter" userId="2a034376-62ac-4cf6-a23f-d527851858b8" providerId="ADAL" clId="{BE07FC82-E21C-4DEE-B95A-03BBFBB83FB3}" dt="2021-04-19T13:22:18.224" v="111" actId="47"/>
          <pc:sldLayoutMkLst>
            <pc:docMk/>
            <pc:sldMasterMk cId="0" sldId="2147483675"/>
            <pc:sldLayoutMk cId="0" sldId="2147483661"/>
          </pc:sldLayoutMkLst>
        </pc:sldLayoutChg>
        <pc:sldLayoutChg chg="del">
          <pc:chgData name="De Kinder, Peter" userId="2a034376-62ac-4cf6-a23f-d527851858b8" providerId="ADAL" clId="{BE07FC82-E21C-4DEE-B95A-03BBFBB83FB3}" dt="2021-04-19T13:22:18.224" v="111" actId="47"/>
          <pc:sldLayoutMkLst>
            <pc:docMk/>
            <pc:sldMasterMk cId="0" sldId="2147483675"/>
            <pc:sldLayoutMk cId="0" sldId="2147483662"/>
          </pc:sldLayoutMkLst>
        </pc:sldLayoutChg>
        <pc:sldLayoutChg chg="del">
          <pc:chgData name="De Kinder, Peter" userId="2a034376-62ac-4cf6-a23f-d527851858b8" providerId="ADAL" clId="{BE07FC82-E21C-4DEE-B95A-03BBFBB83FB3}" dt="2021-04-19T13:22:18.224" v="111" actId="47"/>
          <pc:sldLayoutMkLst>
            <pc:docMk/>
            <pc:sldMasterMk cId="0" sldId="2147483675"/>
            <pc:sldLayoutMk cId="0" sldId="2147483663"/>
          </pc:sldLayoutMkLst>
        </pc:sldLayoutChg>
        <pc:sldLayoutChg chg="del">
          <pc:chgData name="De Kinder, Peter" userId="2a034376-62ac-4cf6-a23f-d527851858b8" providerId="ADAL" clId="{BE07FC82-E21C-4DEE-B95A-03BBFBB83FB3}" dt="2021-04-19T13:22:18.224" v="111" actId="47"/>
          <pc:sldLayoutMkLst>
            <pc:docMk/>
            <pc:sldMasterMk cId="0" sldId="2147483675"/>
            <pc:sldLayoutMk cId="0" sldId="2147483664"/>
          </pc:sldLayoutMkLst>
        </pc:sldLayoutChg>
        <pc:sldLayoutChg chg="del">
          <pc:chgData name="De Kinder, Peter" userId="2a034376-62ac-4cf6-a23f-d527851858b8" providerId="ADAL" clId="{BE07FC82-E21C-4DEE-B95A-03BBFBB83FB3}" dt="2021-04-19T13:22:18.224" v="111" actId="47"/>
          <pc:sldLayoutMkLst>
            <pc:docMk/>
            <pc:sldMasterMk cId="0" sldId="2147483675"/>
            <pc:sldLayoutMk cId="0" sldId="2147483665"/>
          </pc:sldLayoutMkLst>
        </pc:sldLayoutChg>
        <pc:sldLayoutChg chg="del">
          <pc:chgData name="De Kinder, Peter" userId="2a034376-62ac-4cf6-a23f-d527851858b8" providerId="ADAL" clId="{BE07FC82-E21C-4DEE-B95A-03BBFBB83FB3}" dt="2021-04-19T13:22:18.224" v="111" actId="47"/>
          <pc:sldLayoutMkLst>
            <pc:docMk/>
            <pc:sldMasterMk cId="0" sldId="2147483675"/>
            <pc:sldLayoutMk cId="0" sldId="2147483666"/>
          </pc:sldLayoutMkLst>
        </pc:sldLayoutChg>
        <pc:sldLayoutChg chg="del">
          <pc:chgData name="De Kinder, Peter" userId="2a034376-62ac-4cf6-a23f-d527851858b8" providerId="ADAL" clId="{BE07FC82-E21C-4DEE-B95A-03BBFBB83FB3}" dt="2021-04-19T13:22:18.224" v="111" actId="47"/>
          <pc:sldLayoutMkLst>
            <pc:docMk/>
            <pc:sldMasterMk cId="0" sldId="2147483675"/>
            <pc:sldLayoutMk cId="0" sldId="2147483667"/>
          </pc:sldLayoutMkLst>
        </pc:sldLayoutChg>
        <pc:sldLayoutChg chg="del">
          <pc:chgData name="De Kinder, Peter" userId="2a034376-62ac-4cf6-a23f-d527851858b8" providerId="ADAL" clId="{BE07FC82-E21C-4DEE-B95A-03BBFBB83FB3}" dt="2021-04-19T13:22:18.224" v="111" actId="47"/>
          <pc:sldLayoutMkLst>
            <pc:docMk/>
            <pc:sldMasterMk cId="0" sldId="2147483675"/>
            <pc:sldLayoutMk cId="0" sldId="2147483668"/>
          </pc:sldLayoutMkLst>
        </pc:sldLayoutChg>
        <pc:sldLayoutChg chg="del">
          <pc:chgData name="De Kinder, Peter" userId="2a034376-62ac-4cf6-a23f-d527851858b8" providerId="ADAL" clId="{BE07FC82-E21C-4DEE-B95A-03BBFBB83FB3}" dt="2021-04-19T13:22:18.224" v="111" actId="47"/>
          <pc:sldLayoutMkLst>
            <pc:docMk/>
            <pc:sldMasterMk cId="0" sldId="2147483675"/>
            <pc:sldLayoutMk cId="0" sldId="2147483669"/>
          </pc:sldLayoutMkLst>
        </pc:sldLayoutChg>
        <pc:sldLayoutChg chg="del">
          <pc:chgData name="De Kinder, Peter" userId="2a034376-62ac-4cf6-a23f-d527851858b8" providerId="ADAL" clId="{BE07FC82-E21C-4DEE-B95A-03BBFBB83FB3}" dt="2021-04-19T13:22:18.224" v="111" actId="47"/>
          <pc:sldLayoutMkLst>
            <pc:docMk/>
            <pc:sldMasterMk cId="0" sldId="2147483675"/>
            <pc:sldLayoutMk cId="0" sldId="2147483670"/>
          </pc:sldLayoutMkLst>
        </pc:sldLayoutChg>
        <pc:sldLayoutChg chg="del">
          <pc:chgData name="De Kinder, Peter" userId="2a034376-62ac-4cf6-a23f-d527851858b8" providerId="ADAL" clId="{BE07FC82-E21C-4DEE-B95A-03BBFBB83FB3}" dt="2021-04-19T13:22:18.224" v="111" actId="47"/>
          <pc:sldLayoutMkLst>
            <pc:docMk/>
            <pc:sldMasterMk cId="0" sldId="2147483675"/>
            <pc:sldLayoutMk cId="0" sldId="2147483672"/>
          </pc:sldLayoutMkLst>
        </pc:sldLayoutChg>
      </pc:sldMasterChg>
    </pc:docChg>
  </pc:docChgLst>
  <pc:docChgLst>
    <pc:chgData name="De Kinder, Peter" userId="2a034376-62ac-4cf6-a23f-d527851858b8" providerId="ADAL" clId="{95394A2C-3427-4D52-BF81-BB5E7D3A8CE0}"/>
    <pc:docChg chg="undo redo custSel addSld delSld modSld sldOrd modSection">
      <pc:chgData name="De Kinder, Peter" userId="2a034376-62ac-4cf6-a23f-d527851858b8" providerId="ADAL" clId="{95394A2C-3427-4D52-BF81-BB5E7D3A8CE0}" dt="2021-02-24T13:29:50.218" v="1714" actId="20577"/>
      <pc:docMkLst>
        <pc:docMk/>
      </pc:docMkLst>
      <pc:sldChg chg="modSp mod modAnim">
        <pc:chgData name="De Kinder, Peter" userId="2a034376-62ac-4cf6-a23f-d527851858b8" providerId="ADAL" clId="{95394A2C-3427-4D52-BF81-BB5E7D3A8CE0}" dt="2021-02-24T12:13:18.059" v="847"/>
        <pc:sldMkLst>
          <pc:docMk/>
          <pc:sldMk cId="0" sldId="256"/>
        </pc:sldMkLst>
        <pc:spChg chg="mod">
          <ac:chgData name="De Kinder, Peter" userId="2a034376-62ac-4cf6-a23f-d527851858b8" providerId="ADAL" clId="{95394A2C-3427-4D52-BF81-BB5E7D3A8CE0}" dt="2021-02-18T16:28:02.535" v="318" actId="1035"/>
          <ac:spMkLst>
            <pc:docMk/>
            <pc:sldMk cId="0" sldId="256"/>
            <ac:spMk id="165" creationId="{00000000-0000-0000-0000-000000000000}"/>
          </ac:spMkLst>
        </pc:spChg>
        <pc:spChg chg="mod">
          <ac:chgData name="De Kinder, Peter" userId="2a034376-62ac-4cf6-a23f-d527851858b8" providerId="ADAL" clId="{95394A2C-3427-4D52-BF81-BB5E7D3A8CE0}" dt="2021-02-18T16:39:38.632" v="467" actId="6549"/>
          <ac:spMkLst>
            <pc:docMk/>
            <pc:sldMk cId="0" sldId="256"/>
            <ac:spMk id="166" creationId="{00000000-0000-0000-0000-000000000000}"/>
          </ac:spMkLst>
        </pc:spChg>
      </pc:sldChg>
      <pc:sldChg chg="modSp mod">
        <pc:chgData name="De Kinder, Peter" userId="2a034376-62ac-4cf6-a23f-d527851858b8" providerId="ADAL" clId="{95394A2C-3427-4D52-BF81-BB5E7D3A8CE0}" dt="2021-02-18T16:19:17.748" v="12" actId="20577"/>
        <pc:sldMkLst>
          <pc:docMk/>
          <pc:sldMk cId="0" sldId="257"/>
        </pc:sldMkLst>
        <pc:spChg chg="mod">
          <ac:chgData name="De Kinder, Peter" userId="2a034376-62ac-4cf6-a23f-d527851858b8" providerId="ADAL" clId="{95394A2C-3427-4D52-BF81-BB5E7D3A8CE0}" dt="2021-02-18T16:19:17.748" v="12" actId="20577"/>
          <ac:spMkLst>
            <pc:docMk/>
            <pc:sldMk cId="0" sldId="257"/>
            <ac:spMk id="220" creationId="{00000000-0000-0000-0000-000000000000}"/>
          </ac:spMkLst>
        </pc:spChg>
      </pc:sldChg>
      <pc:sldChg chg="modSp mod ord">
        <pc:chgData name="De Kinder, Peter" userId="2a034376-62ac-4cf6-a23f-d527851858b8" providerId="ADAL" clId="{95394A2C-3427-4D52-BF81-BB5E7D3A8CE0}" dt="2021-02-24T12:10:14.585" v="842" actId="1038"/>
        <pc:sldMkLst>
          <pc:docMk/>
          <pc:sldMk cId="0" sldId="259"/>
        </pc:sldMkLst>
        <pc:spChg chg="mod">
          <ac:chgData name="De Kinder, Peter" userId="2a034376-62ac-4cf6-a23f-d527851858b8" providerId="ADAL" clId="{95394A2C-3427-4D52-BF81-BB5E7D3A8CE0}" dt="2021-02-24T12:10:14.585" v="842" actId="1038"/>
          <ac:spMkLst>
            <pc:docMk/>
            <pc:sldMk cId="0" sldId="259"/>
            <ac:spMk id="247" creationId="{00000000-0000-0000-0000-000000000000}"/>
          </ac:spMkLst>
        </pc:spChg>
        <pc:spChg chg="mod">
          <ac:chgData name="De Kinder, Peter" userId="2a034376-62ac-4cf6-a23f-d527851858b8" providerId="ADAL" clId="{95394A2C-3427-4D52-BF81-BB5E7D3A8CE0}" dt="2021-02-24T10:05:20.782" v="479" actId="20577"/>
          <ac:spMkLst>
            <pc:docMk/>
            <pc:sldMk cId="0" sldId="259"/>
            <ac:spMk id="248" creationId="{00000000-0000-0000-0000-000000000000}"/>
          </ac:spMkLst>
        </pc:spChg>
      </pc:sldChg>
      <pc:sldChg chg="ord">
        <pc:chgData name="De Kinder, Peter" userId="2a034376-62ac-4cf6-a23f-d527851858b8" providerId="ADAL" clId="{95394A2C-3427-4D52-BF81-BB5E7D3A8CE0}" dt="2021-02-18T16:26:39.607" v="271"/>
        <pc:sldMkLst>
          <pc:docMk/>
          <pc:sldMk cId="0" sldId="271"/>
        </pc:sldMkLst>
      </pc:sldChg>
      <pc:sldChg chg="addSp delSp modSp mod ord modNotes">
        <pc:chgData name="De Kinder, Peter" userId="2a034376-62ac-4cf6-a23f-d527851858b8" providerId="ADAL" clId="{95394A2C-3427-4D52-BF81-BB5E7D3A8CE0}" dt="2021-02-24T10:07:07.071" v="528" actId="20577"/>
        <pc:sldMkLst>
          <pc:docMk/>
          <pc:sldMk cId="0" sldId="275"/>
        </pc:sldMkLst>
        <pc:spChg chg="mod">
          <ac:chgData name="De Kinder, Peter" userId="2a034376-62ac-4cf6-a23f-d527851858b8" providerId="ADAL" clId="{95394A2C-3427-4D52-BF81-BB5E7D3A8CE0}" dt="2021-02-18T16:22:39.633" v="54" actId="1076"/>
          <ac:spMkLst>
            <pc:docMk/>
            <pc:sldMk cId="0" sldId="275"/>
            <ac:spMk id="1291" creationId="{00000000-0000-0000-0000-000000000000}"/>
          </ac:spMkLst>
        </pc:spChg>
        <pc:spChg chg="mod">
          <ac:chgData name="De Kinder, Peter" userId="2a034376-62ac-4cf6-a23f-d527851858b8" providerId="ADAL" clId="{95394A2C-3427-4D52-BF81-BB5E7D3A8CE0}" dt="2021-02-18T16:25:31.998" v="266" actId="1035"/>
          <ac:spMkLst>
            <pc:docMk/>
            <pc:sldMk cId="0" sldId="275"/>
            <ac:spMk id="1293" creationId="{00000000-0000-0000-0000-000000000000}"/>
          </ac:spMkLst>
        </pc:spChg>
        <pc:spChg chg="mod">
          <ac:chgData name="De Kinder, Peter" userId="2a034376-62ac-4cf6-a23f-d527851858b8" providerId="ADAL" clId="{95394A2C-3427-4D52-BF81-BB5E7D3A8CE0}" dt="2021-02-18T16:25:11.314" v="252" actId="1076"/>
          <ac:spMkLst>
            <pc:docMk/>
            <pc:sldMk cId="0" sldId="275"/>
            <ac:spMk id="1294" creationId="{00000000-0000-0000-0000-000000000000}"/>
          </ac:spMkLst>
        </pc:spChg>
        <pc:spChg chg="mod">
          <ac:chgData name="De Kinder, Peter" userId="2a034376-62ac-4cf6-a23f-d527851858b8" providerId="ADAL" clId="{95394A2C-3427-4D52-BF81-BB5E7D3A8CE0}" dt="2021-02-18T16:24:01.178" v="201" actId="1036"/>
          <ac:spMkLst>
            <pc:docMk/>
            <pc:sldMk cId="0" sldId="275"/>
            <ac:spMk id="1295" creationId="{00000000-0000-0000-0000-000000000000}"/>
          </ac:spMkLst>
        </pc:spChg>
        <pc:spChg chg="mod">
          <ac:chgData name="De Kinder, Peter" userId="2a034376-62ac-4cf6-a23f-d527851858b8" providerId="ADAL" clId="{95394A2C-3427-4D52-BF81-BB5E7D3A8CE0}" dt="2021-02-18T16:23:16.835" v="112" actId="1036"/>
          <ac:spMkLst>
            <pc:docMk/>
            <pc:sldMk cId="0" sldId="275"/>
            <ac:spMk id="1296" creationId="{00000000-0000-0000-0000-000000000000}"/>
          </ac:spMkLst>
        </pc:spChg>
        <pc:spChg chg="mod">
          <ac:chgData name="De Kinder, Peter" userId="2a034376-62ac-4cf6-a23f-d527851858b8" providerId="ADAL" clId="{95394A2C-3427-4D52-BF81-BB5E7D3A8CE0}" dt="2021-02-18T16:23:02.108" v="95" actId="1036"/>
          <ac:spMkLst>
            <pc:docMk/>
            <pc:sldMk cId="0" sldId="275"/>
            <ac:spMk id="1297" creationId="{00000000-0000-0000-0000-000000000000}"/>
          </ac:spMkLst>
        </pc:spChg>
        <pc:spChg chg="mod">
          <ac:chgData name="De Kinder, Peter" userId="2a034376-62ac-4cf6-a23f-d527851858b8" providerId="ADAL" clId="{95394A2C-3427-4D52-BF81-BB5E7D3A8CE0}" dt="2021-02-18T16:23:24.948" v="125" actId="1036"/>
          <ac:spMkLst>
            <pc:docMk/>
            <pc:sldMk cId="0" sldId="275"/>
            <ac:spMk id="1298" creationId="{00000000-0000-0000-0000-000000000000}"/>
          </ac:spMkLst>
        </pc:spChg>
        <pc:spChg chg="mod">
          <ac:chgData name="De Kinder, Peter" userId="2a034376-62ac-4cf6-a23f-d527851858b8" providerId="ADAL" clId="{95394A2C-3427-4D52-BF81-BB5E7D3A8CE0}" dt="2021-02-24T10:07:07.071" v="528" actId="20577"/>
          <ac:spMkLst>
            <pc:docMk/>
            <pc:sldMk cId="0" sldId="275"/>
            <ac:spMk id="1299" creationId="{00000000-0000-0000-0000-000000000000}"/>
          </ac:spMkLst>
        </pc:spChg>
        <pc:spChg chg="mod">
          <ac:chgData name="De Kinder, Peter" userId="2a034376-62ac-4cf6-a23f-d527851858b8" providerId="ADAL" clId="{95394A2C-3427-4D52-BF81-BB5E7D3A8CE0}" dt="2021-02-24T10:06:55.352" v="510" actId="1035"/>
          <ac:spMkLst>
            <pc:docMk/>
            <pc:sldMk cId="0" sldId="275"/>
            <ac:spMk id="1300" creationId="{00000000-0000-0000-0000-000000000000}"/>
          </ac:spMkLst>
        </pc:spChg>
        <pc:spChg chg="mod">
          <ac:chgData name="De Kinder, Peter" userId="2a034376-62ac-4cf6-a23f-d527851858b8" providerId="ADAL" clId="{95394A2C-3427-4D52-BF81-BB5E7D3A8CE0}" dt="2021-02-18T16:23:45.219" v="160" actId="1036"/>
          <ac:spMkLst>
            <pc:docMk/>
            <pc:sldMk cId="0" sldId="275"/>
            <ac:spMk id="1301" creationId="{00000000-0000-0000-0000-000000000000}"/>
          </ac:spMkLst>
        </pc:spChg>
        <pc:spChg chg="mod">
          <ac:chgData name="De Kinder, Peter" userId="2a034376-62ac-4cf6-a23f-d527851858b8" providerId="ADAL" clId="{95394A2C-3427-4D52-BF81-BB5E7D3A8CE0}" dt="2021-02-18T16:23:52.433" v="182" actId="1037"/>
          <ac:spMkLst>
            <pc:docMk/>
            <pc:sldMk cId="0" sldId="275"/>
            <ac:spMk id="1303" creationId="{00000000-0000-0000-0000-000000000000}"/>
          </ac:spMkLst>
        </pc:spChg>
        <pc:spChg chg="mod">
          <ac:chgData name="De Kinder, Peter" userId="2a034376-62ac-4cf6-a23f-d527851858b8" providerId="ADAL" clId="{95394A2C-3427-4D52-BF81-BB5E7D3A8CE0}" dt="2021-02-18T16:25:59.893" v="269" actId="1076"/>
          <ac:spMkLst>
            <pc:docMk/>
            <pc:sldMk cId="0" sldId="275"/>
            <ac:spMk id="1304" creationId="{00000000-0000-0000-0000-000000000000}"/>
          </ac:spMkLst>
        </pc:spChg>
        <pc:grpChg chg="del">
          <ac:chgData name="De Kinder, Peter" userId="2a034376-62ac-4cf6-a23f-d527851858b8" providerId="ADAL" clId="{95394A2C-3427-4D52-BF81-BB5E7D3A8CE0}" dt="2021-02-18T16:22:50.849" v="56" actId="478"/>
          <ac:grpSpMkLst>
            <pc:docMk/>
            <pc:sldMk cId="0" sldId="275"/>
            <ac:grpSpMk id="873" creationId="{00000000-0000-0000-0000-000000000000}"/>
          </ac:grpSpMkLst>
        </pc:grpChg>
        <pc:picChg chg="add mod ord">
          <ac:chgData name="De Kinder, Peter" userId="2a034376-62ac-4cf6-a23f-d527851858b8" providerId="ADAL" clId="{95394A2C-3427-4D52-BF81-BB5E7D3A8CE0}" dt="2021-02-18T16:22:48.918" v="55" actId="167"/>
          <ac:picMkLst>
            <pc:docMk/>
            <pc:sldMk cId="0" sldId="275"/>
            <ac:picMk id="3" creationId="{79671F09-B2C7-46F8-823A-EEC589F422C6}"/>
          </ac:picMkLst>
        </pc:picChg>
        <pc:cxnChg chg="mod">
          <ac:chgData name="De Kinder, Peter" userId="2a034376-62ac-4cf6-a23f-d527851858b8" providerId="ADAL" clId="{95394A2C-3427-4D52-BF81-BB5E7D3A8CE0}" dt="2021-02-18T16:24:22.505" v="227" actId="1037"/>
          <ac:cxnSpMkLst>
            <pc:docMk/>
            <pc:sldMk cId="0" sldId="275"/>
            <ac:cxnSpMk id="1306" creationId="{00000000-0000-0000-0000-000000000000}"/>
          </ac:cxnSpMkLst>
        </pc:cxnChg>
        <pc:cxnChg chg="mod">
          <ac:chgData name="De Kinder, Peter" userId="2a034376-62ac-4cf6-a23f-d527851858b8" providerId="ADAL" clId="{95394A2C-3427-4D52-BF81-BB5E7D3A8CE0}" dt="2021-02-18T16:24:17.268" v="217" actId="1037"/>
          <ac:cxnSpMkLst>
            <pc:docMk/>
            <pc:sldMk cId="0" sldId="275"/>
            <ac:cxnSpMk id="1307" creationId="{00000000-0000-0000-0000-000000000000}"/>
          </ac:cxnSpMkLst>
        </pc:cxnChg>
        <pc:cxnChg chg="mod">
          <ac:chgData name="De Kinder, Peter" userId="2a034376-62ac-4cf6-a23f-d527851858b8" providerId="ADAL" clId="{95394A2C-3427-4D52-BF81-BB5E7D3A8CE0}" dt="2021-02-18T16:23:52.433" v="182" actId="1037"/>
          <ac:cxnSpMkLst>
            <pc:docMk/>
            <pc:sldMk cId="0" sldId="275"/>
            <ac:cxnSpMk id="1308" creationId="{00000000-0000-0000-0000-000000000000}"/>
          </ac:cxnSpMkLst>
        </pc:cxnChg>
        <pc:cxnChg chg="mod">
          <ac:chgData name="De Kinder, Peter" userId="2a034376-62ac-4cf6-a23f-d527851858b8" providerId="ADAL" clId="{95394A2C-3427-4D52-BF81-BB5E7D3A8CE0}" dt="2021-02-18T16:23:45.219" v="160" actId="1036"/>
          <ac:cxnSpMkLst>
            <pc:docMk/>
            <pc:sldMk cId="0" sldId="275"/>
            <ac:cxnSpMk id="1309" creationId="{00000000-0000-0000-0000-000000000000}"/>
          </ac:cxnSpMkLst>
        </pc:cxnChg>
        <pc:cxnChg chg="mod">
          <ac:chgData name="De Kinder, Peter" userId="2a034376-62ac-4cf6-a23f-d527851858b8" providerId="ADAL" clId="{95394A2C-3427-4D52-BF81-BB5E7D3A8CE0}" dt="2021-02-18T16:23:32.775" v="142" actId="1036"/>
          <ac:cxnSpMkLst>
            <pc:docMk/>
            <pc:sldMk cId="0" sldId="275"/>
            <ac:cxnSpMk id="1310" creationId="{00000000-0000-0000-0000-000000000000}"/>
          </ac:cxnSpMkLst>
        </pc:cxnChg>
        <pc:cxnChg chg="mod">
          <ac:chgData name="De Kinder, Peter" userId="2a034376-62ac-4cf6-a23f-d527851858b8" providerId="ADAL" clId="{95394A2C-3427-4D52-BF81-BB5E7D3A8CE0}" dt="2021-02-18T16:25:04.674" v="251" actId="14100"/>
          <ac:cxnSpMkLst>
            <pc:docMk/>
            <pc:sldMk cId="0" sldId="275"/>
            <ac:cxnSpMk id="1311" creationId="{00000000-0000-0000-0000-000000000000}"/>
          </ac:cxnSpMkLst>
        </pc:cxnChg>
        <pc:cxnChg chg="mod">
          <ac:chgData name="De Kinder, Peter" userId="2a034376-62ac-4cf6-a23f-d527851858b8" providerId="ADAL" clId="{95394A2C-3427-4D52-BF81-BB5E7D3A8CE0}" dt="2021-02-18T16:25:31.998" v="266" actId="1035"/>
          <ac:cxnSpMkLst>
            <pc:docMk/>
            <pc:sldMk cId="0" sldId="275"/>
            <ac:cxnSpMk id="1312" creationId="{00000000-0000-0000-0000-000000000000}"/>
          </ac:cxnSpMkLst>
        </pc:cxnChg>
        <pc:cxnChg chg="mod">
          <ac:chgData name="De Kinder, Peter" userId="2a034376-62ac-4cf6-a23f-d527851858b8" providerId="ADAL" clId="{95394A2C-3427-4D52-BF81-BB5E7D3A8CE0}" dt="2021-02-18T16:25:55.693" v="268" actId="14100"/>
          <ac:cxnSpMkLst>
            <pc:docMk/>
            <pc:sldMk cId="0" sldId="275"/>
            <ac:cxnSpMk id="1313" creationId="{00000000-0000-0000-0000-000000000000}"/>
          </ac:cxnSpMkLst>
        </pc:cxnChg>
        <pc:cxnChg chg="mod">
          <ac:chgData name="De Kinder, Peter" userId="2a034376-62ac-4cf6-a23f-d527851858b8" providerId="ADAL" clId="{95394A2C-3427-4D52-BF81-BB5E7D3A8CE0}" dt="2021-02-18T16:24:01.178" v="201" actId="1036"/>
          <ac:cxnSpMkLst>
            <pc:docMk/>
            <pc:sldMk cId="0" sldId="275"/>
            <ac:cxnSpMk id="1314" creationId="{00000000-0000-0000-0000-000000000000}"/>
          </ac:cxnSpMkLst>
        </pc:cxnChg>
        <pc:cxnChg chg="mod">
          <ac:chgData name="De Kinder, Peter" userId="2a034376-62ac-4cf6-a23f-d527851858b8" providerId="ADAL" clId="{95394A2C-3427-4D52-BF81-BB5E7D3A8CE0}" dt="2021-02-18T16:23:16.835" v="112" actId="1036"/>
          <ac:cxnSpMkLst>
            <pc:docMk/>
            <pc:sldMk cId="0" sldId="275"/>
            <ac:cxnSpMk id="1315" creationId="{00000000-0000-0000-0000-000000000000}"/>
          </ac:cxnSpMkLst>
        </pc:cxnChg>
        <pc:cxnChg chg="mod">
          <ac:chgData name="De Kinder, Peter" userId="2a034376-62ac-4cf6-a23f-d527851858b8" providerId="ADAL" clId="{95394A2C-3427-4D52-BF81-BB5E7D3A8CE0}" dt="2021-02-18T16:23:08.879" v="96" actId="14100"/>
          <ac:cxnSpMkLst>
            <pc:docMk/>
            <pc:sldMk cId="0" sldId="275"/>
            <ac:cxnSpMk id="1316" creationId="{00000000-0000-0000-0000-000000000000}"/>
          </ac:cxnSpMkLst>
        </pc:cxnChg>
        <pc:cxnChg chg="mod">
          <ac:chgData name="De Kinder, Peter" userId="2a034376-62ac-4cf6-a23f-d527851858b8" providerId="ADAL" clId="{95394A2C-3427-4D52-BF81-BB5E7D3A8CE0}" dt="2021-02-18T16:23:24.948" v="125" actId="1036"/>
          <ac:cxnSpMkLst>
            <pc:docMk/>
            <pc:sldMk cId="0" sldId="275"/>
            <ac:cxnSpMk id="1317" creationId="{00000000-0000-0000-0000-000000000000}"/>
          </ac:cxnSpMkLst>
        </pc:cxnChg>
      </pc:sldChg>
      <pc:sldChg chg="addSp delSp modSp mod ord modAnim modNotes">
        <pc:chgData name="De Kinder, Peter" userId="2a034376-62ac-4cf6-a23f-d527851858b8" providerId="ADAL" clId="{95394A2C-3427-4D52-BF81-BB5E7D3A8CE0}" dt="2021-02-24T13:14:31.551" v="1453" actId="21"/>
        <pc:sldMkLst>
          <pc:docMk/>
          <pc:sldMk cId="0" sldId="281"/>
        </pc:sldMkLst>
        <pc:spChg chg="mod">
          <ac:chgData name="De Kinder, Peter" userId="2a034376-62ac-4cf6-a23f-d527851858b8" providerId="ADAL" clId="{95394A2C-3427-4D52-BF81-BB5E7D3A8CE0}" dt="2021-02-24T13:09:01.559" v="1239" actId="1036"/>
          <ac:spMkLst>
            <pc:docMk/>
            <pc:sldMk cId="0" sldId="281"/>
            <ac:spMk id="3646" creationId="{00000000-0000-0000-0000-000000000000}"/>
          </ac:spMkLst>
        </pc:spChg>
        <pc:grpChg chg="mod">
          <ac:chgData name="De Kinder, Peter" userId="2a034376-62ac-4cf6-a23f-d527851858b8" providerId="ADAL" clId="{95394A2C-3427-4D52-BF81-BB5E7D3A8CE0}" dt="2021-02-24T13:09:08.387" v="1269" actId="1037"/>
          <ac:grpSpMkLst>
            <pc:docMk/>
            <pc:sldMk cId="0" sldId="281"/>
            <ac:grpSpMk id="3647" creationId="{00000000-0000-0000-0000-000000000000}"/>
          </ac:grpSpMkLst>
        </pc:grpChg>
        <pc:picChg chg="add del mod">
          <ac:chgData name="De Kinder, Peter" userId="2a034376-62ac-4cf6-a23f-d527851858b8" providerId="ADAL" clId="{95394A2C-3427-4D52-BF81-BB5E7D3A8CE0}" dt="2021-02-24T13:14:31.551" v="1453" actId="21"/>
          <ac:picMkLst>
            <pc:docMk/>
            <pc:sldMk cId="0" sldId="281"/>
            <ac:picMk id="10" creationId="{A20D35C3-03BA-4B42-8AB4-31A638DF9119}"/>
          </ac:picMkLst>
        </pc:picChg>
        <pc:picChg chg="add del mod">
          <ac:chgData name="De Kinder, Peter" userId="2a034376-62ac-4cf6-a23f-d527851858b8" providerId="ADAL" clId="{95394A2C-3427-4D52-BF81-BB5E7D3A8CE0}" dt="2021-02-24T13:14:09.102" v="1447" actId="21"/>
          <ac:picMkLst>
            <pc:docMk/>
            <pc:sldMk cId="0" sldId="281"/>
            <ac:picMk id="11" creationId="{A417E15B-569E-48A5-9DA7-CAF868778459}"/>
          </ac:picMkLst>
        </pc:picChg>
      </pc:sldChg>
      <pc:sldChg chg="addSp delSp modSp mod ord modNotes">
        <pc:chgData name="De Kinder, Peter" userId="2a034376-62ac-4cf6-a23f-d527851858b8" providerId="ADAL" clId="{95394A2C-3427-4D52-BF81-BB5E7D3A8CE0}" dt="2021-02-24T12:38:37.604" v="1154" actId="478"/>
        <pc:sldMkLst>
          <pc:docMk/>
          <pc:sldMk cId="0" sldId="291"/>
        </pc:sldMkLst>
        <pc:spChg chg="add del mod">
          <ac:chgData name="De Kinder, Peter" userId="2a034376-62ac-4cf6-a23f-d527851858b8" providerId="ADAL" clId="{95394A2C-3427-4D52-BF81-BB5E7D3A8CE0}" dt="2021-02-24T12:38:37.604" v="1154" actId="478"/>
          <ac:spMkLst>
            <pc:docMk/>
            <pc:sldMk cId="0" sldId="291"/>
            <ac:spMk id="3" creationId="{0717AFF6-D61E-4B43-B542-5777CFABE343}"/>
          </ac:spMkLst>
        </pc:spChg>
        <pc:spChg chg="mod">
          <ac:chgData name="De Kinder, Peter" userId="2a034376-62ac-4cf6-a23f-d527851858b8" providerId="ADAL" clId="{95394A2C-3427-4D52-BF81-BB5E7D3A8CE0}" dt="2021-02-24T12:38:28.256" v="1152" actId="20577"/>
          <ac:spMkLst>
            <pc:docMk/>
            <pc:sldMk cId="0" sldId="291"/>
            <ac:spMk id="3774" creationId="{00000000-0000-0000-0000-000000000000}"/>
          </ac:spMkLst>
        </pc:spChg>
        <pc:spChg chg="del">
          <ac:chgData name="De Kinder, Peter" userId="2a034376-62ac-4cf6-a23f-d527851858b8" providerId="ADAL" clId="{95394A2C-3427-4D52-BF81-BB5E7D3A8CE0}" dt="2021-02-24T12:38:34.356" v="1153" actId="478"/>
          <ac:spMkLst>
            <pc:docMk/>
            <pc:sldMk cId="0" sldId="291"/>
            <ac:spMk id="3775" creationId="{00000000-0000-0000-0000-000000000000}"/>
          </ac:spMkLst>
        </pc:spChg>
      </pc:sldChg>
      <pc:sldChg chg="addSp delSp modSp mod modAnim">
        <pc:chgData name="De Kinder, Peter" userId="2a034376-62ac-4cf6-a23f-d527851858b8" providerId="ADAL" clId="{95394A2C-3427-4D52-BF81-BB5E7D3A8CE0}" dt="2021-02-24T10:43:44.437" v="778"/>
        <pc:sldMkLst>
          <pc:docMk/>
          <pc:sldMk cId="2261653894" sldId="312"/>
        </pc:sldMkLst>
        <pc:spChg chg="add del">
          <ac:chgData name="De Kinder, Peter" userId="2a034376-62ac-4cf6-a23f-d527851858b8" providerId="ADAL" clId="{95394A2C-3427-4D52-BF81-BB5E7D3A8CE0}" dt="2021-02-24T10:15:37.616" v="531" actId="22"/>
          <ac:spMkLst>
            <pc:docMk/>
            <pc:sldMk cId="2261653894" sldId="312"/>
            <ac:spMk id="4" creationId="{E9F71451-E02D-4152-8A09-B70FA24E9B4F}"/>
          </ac:spMkLst>
        </pc:spChg>
        <pc:picChg chg="add mod">
          <ac:chgData name="De Kinder, Peter" userId="2a034376-62ac-4cf6-a23f-d527851858b8" providerId="ADAL" clId="{95394A2C-3427-4D52-BF81-BB5E7D3A8CE0}" dt="2021-02-24T10:41:23.136" v="765" actId="14100"/>
          <ac:picMkLst>
            <pc:docMk/>
            <pc:sldMk cId="2261653894" sldId="312"/>
            <ac:picMk id="4" creationId="{BBE33D74-BA0A-44DD-A145-4FC6109ACE74}"/>
          </ac:picMkLst>
        </pc:picChg>
      </pc:sldChg>
      <pc:sldChg chg="addSp delSp modSp new mod ord addAnim delAnim">
        <pc:chgData name="De Kinder, Peter" userId="2a034376-62ac-4cf6-a23f-d527851858b8" providerId="ADAL" clId="{95394A2C-3427-4D52-BF81-BB5E7D3A8CE0}" dt="2021-02-24T10:48:50.105" v="802" actId="478"/>
        <pc:sldMkLst>
          <pc:docMk/>
          <pc:sldMk cId="3024477553" sldId="313"/>
        </pc:sldMkLst>
        <pc:spChg chg="del">
          <ac:chgData name="De Kinder, Peter" userId="2a034376-62ac-4cf6-a23f-d527851858b8" providerId="ADAL" clId="{95394A2C-3427-4D52-BF81-BB5E7D3A8CE0}" dt="2021-02-18T16:34:17.678" v="412" actId="478"/>
          <ac:spMkLst>
            <pc:docMk/>
            <pc:sldMk cId="3024477553" sldId="313"/>
            <ac:spMk id="2" creationId="{8CAB3432-21AD-48CA-8E1B-EDF561C7360D}"/>
          </ac:spMkLst>
        </pc:spChg>
        <pc:spChg chg="add del mod">
          <ac:chgData name="De Kinder, Peter" userId="2a034376-62ac-4cf6-a23f-d527851858b8" providerId="ADAL" clId="{95394A2C-3427-4D52-BF81-BB5E7D3A8CE0}" dt="2021-02-24T10:48:40.356" v="798" actId="478"/>
          <ac:spMkLst>
            <pc:docMk/>
            <pc:sldMk cId="3024477553" sldId="313"/>
            <ac:spMk id="2" creationId="{E0BAB670-D7FE-4BD0-8C97-E6D64E798390}"/>
          </ac:spMkLst>
        </pc:spChg>
        <pc:spChg chg="del">
          <ac:chgData name="De Kinder, Peter" userId="2a034376-62ac-4cf6-a23f-d527851858b8" providerId="ADAL" clId="{95394A2C-3427-4D52-BF81-BB5E7D3A8CE0}" dt="2021-02-18T16:34:17.678" v="412" actId="478"/>
          <ac:spMkLst>
            <pc:docMk/>
            <pc:sldMk cId="3024477553" sldId="313"/>
            <ac:spMk id="3" creationId="{228CAE40-4B9E-44B0-9F68-C0296EA48E18}"/>
          </ac:spMkLst>
        </pc:spChg>
        <pc:spChg chg="del">
          <ac:chgData name="De Kinder, Peter" userId="2a034376-62ac-4cf6-a23f-d527851858b8" providerId="ADAL" clId="{95394A2C-3427-4D52-BF81-BB5E7D3A8CE0}" dt="2021-02-18T16:34:17.678" v="412" actId="478"/>
          <ac:spMkLst>
            <pc:docMk/>
            <pc:sldMk cId="3024477553" sldId="313"/>
            <ac:spMk id="4" creationId="{0290612D-B936-4BBE-BE09-F0FEB26499D2}"/>
          </ac:spMkLst>
        </pc:spChg>
        <pc:spChg chg="add del mod">
          <ac:chgData name="De Kinder, Peter" userId="2a034376-62ac-4cf6-a23f-d527851858b8" providerId="ADAL" clId="{95394A2C-3427-4D52-BF81-BB5E7D3A8CE0}" dt="2021-02-24T10:48:43.476" v="799" actId="478"/>
          <ac:spMkLst>
            <pc:docMk/>
            <pc:sldMk cId="3024477553" sldId="313"/>
            <ac:spMk id="4" creationId="{26613CF7-8E39-454E-8377-CB76987FE922}"/>
          </ac:spMkLst>
        </pc:spChg>
        <pc:spChg chg="add del mod">
          <ac:chgData name="De Kinder, Peter" userId="2a034376-62ac-4cf6-a23f-d527851858b8" providerId="ADAL" clId="{95394A2C-3427-4D52-BF81-BB5E7D3A8CE0}" dt="2021-02-24T10:48:35.161" v="796" actId="478"/>
          <ac:spMkLst>
            <pc:docMk/>
            <pc:sldMk cId="3024477553" sldId="313"/>
            <ac:spMk id="6" creationId="{A2473291-2E24-4E43-B158-3A493C7E0428}"/>
          </ac:spMkLst>
        </pc:spChg>
        <pc:spChg chg="add del mod">
          <ac:chgData name="De Kinder, Peter" userId="2a034376-62ac-4cf6-a23f-d527851858b8" providerId="ADAL" clId="{95394A2C-3427-4D52-BF81-BB5E7D3A8CE0}" dt="2021-02-18T16:36:32.659" v="431" actId="478"/>
          <ac:spMkLst>
            <pc:docMk/>
            <pc:sldMk cId="3024477553" sldId="313"/>
            <ac:spMk id="9" creationId="{51D2261C-27C4-4BFA-8BA4-CCD9BBF5FD13}"/>
          </ac:spMkLst>
        </pc:spChg>
        <pc:spChg chg="add del mod">
          <ac:chgData name="De Kinder, Peter" userId="2a034376-62ac-4cf6-a23f-d527851858b8" providerId="ADAL" clId="{95394A2C-3427-4D52-BF81-BB5E7D3A8CE0}" dt="2021-02-18T16:38:21.003" v="462" actId="478"/>
          <ac:spMkLst>
            <pc:docMk/>
            <pc:sldMk cId="3024477553" sldId="313"/>
            <ac:spMk id="11" creationId="{13AA55F3-57EC-4FEC-9835-C719ED64D702}"/>
          </ac:spMkLst>
        </pc:spChg>
        <pc:spChg chg="add del mod ord">
          <ac:chgData name="De Kinder, Peter" userId="2a034376-62ac-4cf6-a23f-d527851858b8" providerId="ADAL" clId="{95394A2C-3427-4D52-BF81-BB5E7D3A8CE0}" dt="2021-02-24T10:48:50.105" v="802" actId="478"/>
          <ac:spMkLst>
            <pc:docMk/>
            <pc:sldMk cId="3024477553" sldId="313"/>
            <ac:spMk id="12" creationId="{72CA2875-698F-4FC6-B13D-E6750F0C9D29}"/>
          </ac:spMkLst>
        </pc:spChg>
        <pc:spChg chg="add del mod">
          <ac:chgData name="De Kinder, Peter" userId="2a034376-62ac-4cf6-a23f-d527851858b8" providerId="ADAL" clId="{95394A2C-3427-4D52-BF81-BB5E7D3A8CE0}" dt="2021-02-24T10:47:32.939" v="794" actId="478"/>
          <ac:spMkLst>
            <pc:docMk/>
            <pc:sldMk cId="3024477553" sldId="313"/>
            <ac:spMk id="13" creationId="{1A5718AB-634C-4B8D-BAB2-8AB7E7C6B363}"/>
          </ac:spMkLst>
        </pc:spChg>
        <pc:picChg chg="add del">
          <ac:chgData name="De Kinder, Peter" userId="2a034376-62ac-4cf6-a23f-d527851858b8" providerId="ADAL" clId="{95394A2C-3427-4D52-BF81-BB5E7D3A8CE0}" dt="2021-02-18T16:34:23.851" v="414" actId="478"/>
          <ac:picMkLst>
            <pc:docMk/>
            <pc:sldMk cId="3024477553" sldId="313"/>
            <ac:picMk id="6" creationId="{FD4C1C30-9C35-45FB-9F80-7FE0B66D49D7}"/>
          </ac:picMkLst>
        </pc:picChg>
        <pc:picChg chg="add del mod">
          <ac:chgData name="De Kinder, Peter" userId="2a034376-62ac-4cf6-a23f-d527851858b8" providerId="ADAL" clId="{95394A2C-3427-4D52-BF81-BB5E7D3A8CE0}" dt="2021-02-18T16:36:29.786" v="430" actId="478"/>
          <ac:picMkLst>
            <pc:docMk/>
            <pc:sldMk cId="3024477553" sldId="313"/>
            <ac:picMk id="8" creationId="{2C62236E-4F2A-4F87-9D55-2B500DB8B02B}"/>
          </ac:picMkLst>
        </pc:picChg>
        <pc:picChg chg="add mod">
          <ac:chgData name="De Kinder, Peter" userId="2a034376-62ac-4cf6-a23f-d527851858b8" providerId="ADAL" clId="{95394A2C-3427-4D52-BF81-BB5E7D3A8CE0}" dt="2021-02-24T10:48:46.712" v="801" actId="1076"/>
          <ac:picMkLst>
            <pc:docMk/>
            <pc:sldMk cId="3024477553" sldId="313"/>
            <ac:picMk id="1026" creationId="{C21D99E4-D43E-43BA-A015-E5F431333003}"/>
          </ac:picMkLst>
        </pc:picChg>
      </pc:sldChg>
      <pc:sldChg chg="new del">
        <pc:chgData name="De Kinder, Peter" userId="2a034376-62ac-4cf6-a23f-d527851858b8" providerId="ADAL" clId="{95394A2C-3427-4D52-BF81-BB5E7D3A8CE0}" dt="2021-02-24T10:15:44.008" v="535" actId="47"/>
        <pc:sldMkLst>
          <pc:docMk/>
          <pc:sldMk cId="1602257996" sldId="314"/>
        </pc:sldMkLst>
      </pc:sldChg>
      <pc:sldChg chg="addSp delSp modSp add mod ord modAnim">
        <pc:chgData name="De Kinder, Peter" userId="2a034376-62ac-4cf6-a23f-d527851858b8" providerId="ADAL" clId="{95394A2C-3427-4D52-BF81-BB5E7D3A8CE0}" dt="2021-02-24T12:41:47.499" v="1188" actId="1076"/>
        <pc:sldMkLst>
          <pc:docMk/>
          <pc:sldMk cId="2501997126" sldId="315"/>
        </pc:sldMkLst>
        <pc:spChg chg="add del mod">
          <ac:chgData name="De Kinder, Peter" userId="2a034376-62ac-4cf6-a23f-d527851858b8" providerId="ADAL" clId="{95394A2C-3427-4D52-BF81-BB5E7D3A8CE0}" dt="2021-02-24T10:18:29.011" v="541" actId="478"/>
          <ac:spMkLst>
            <pc:docMk/>
            <pc:sldMk cId="2501997126" sldId="315"/>
            <ac:spMk id="4" creationId="{10EBE66A-5A5F-45C1-BDB5-7451716ED478}"/>
          </ac:spMkLst>
        </pc:spChg>
        <pc:spChg chg="add del mod">
          <ac:chgData name="De Kinder, Peter" userId="2a034376-62ac-4cf6-a23f-d527851858b8" providerId="ADAL" clId="{95394A2C-3427-4D52-BF81-BB5E7D3A8CE0}" dt="2021-02-24T12:31:48.405" v="970" actId="478"/>
          <ac:spMkLst>
            <pc:docMk/>
            <pc:sldMk cId="2501997126" sldId="315"/>
            <ac:spMk id="7" creationId="{FEC34686-9E19-476D-87EE-C9ABDC87E500}"/>
          </ac:spMkLst>
        </pc:spChg>
        <pc:spChg chg="add mod">
          <ac:chgData name="De Kinder, Peter" userId="2a034376-62ac-4cf6-a23f-d527851858b8" providerId="ADAL" clId="{95394A2C-3427-4D52-BF81-BB5E7D3A8CE0}" dt="2021-02-24T12:41:47.499" v="1188" actId="1076"/>
          <ac:spMkLst>
            <pc:docMk/>
            <pc:sldMk cId="2501997126" sldId="315"/>
            <ac:spMk id="8" creationId="{46FD1E61-6664-43EF-B327-5EF85D1AC770}"/>
          </ac:spMkLst>
        </pc:spChg>
        <pc:spChg chg="add mod">
          <ac:chgData name="De Kinder, Peter" userId="2a034376-62ac-4cf6-a23f-d527851858b8" providerId="ADAL" clId="{95394A2C-3427-4D52-BF81-BB5E7D3A8CE0}" dt="2021-02-24T12:41:47.499" v="1188" actId="1076"/>
          <ac:spMkLst>
            <pc:docMk/>
            <pc:sldMk cId="2501997126" sldId="315"/>
            <ac:spMk id="10" creationId="{6515BEC7-1337-461E-8965-14777D4C9B0C}"/>
          </ac:spMkLst>
        </pc:spChg>
        <pc:spChg chg="add del mod">
          <ac:chgData name="De Kinder, Peter" userId="2a034376-62ac-4cf6-a23f-d527851858b8" providerId="ADAL" clId="{95394A2C-3427-4D52-BF81-BB5E7D3A8CE0}" dt="2021-02-24T12:31:48.405" v="970" actId="478"/>
          <ac:spMkLst>
            <pc:docMk/>
            <pc:sldMk cId="2501997126" sldId="315"/>
            <ac:spMk id="11" creationId="{17FB3836-F12E-4848-B015-B33082183049}"/>
          </ac:spMkLst>
        </pc:spChg>
        <pc:spChg chg="add del mod">
          <ac:chgData name="De Kinder, Peter" userId="2a034376-62ac-4cf6-a23f-d527851858b8" providerId="ADAL" clId="{95394A2C-3427-4D52-BF81-BB5E7D3A8CE0}" dt="2021-02-24T12:31:48.405" v="970" actId="478"/>
          <ac:spMkLst>
            <pc:docMk/>
            <pc:sldMk cId="2501997126" sldId="315"/>
            <ac:spMk id="12" creationId="{6EFF4BF2-5FB7-450B-9740-76C2E60668C6}"/>
          </ac:spMkLst>
        </pc:spChg>
        <pc:spChg chg="mod">
          <ac:chgData name="De Kinder, Peter" userId="2a034376-62ac-4cf6-a23f-d527851858b8" providerId="ADAL" clId="{95394A2C-3427-4D52-BF81-BB5E7D3A8CE0}" dt="2021-02-24T12:29:11.630" v="904"/>
          <ac:spMkLst>
            <pc:docMk/>
            <pc:sldMk cId="2501997126" sldId="315"/>
            <ac:spMk id="14" creationId="{58CD7729-5702-495C-AA48-5A85D80BABCB}"/>
          </ac:spMkLst>
        </pc:spChg>
        <pc:spChg chg="mod">
          <ac:chgData name="De Kinder, Peter" userId="2a034376-62ac-4cf6-a23f-d527851858b8" providerId="ADAL" clId="{95394A2C-3427-4D52-BF81-BB5E7D3A8CE0}" dt="2021-02-24T12:29:11.630" v="904"/>
          <ac:spMkLst>
            <pc:docMk/>
            <pc:sldMk cId="2501997126" sldId="315"/>
            <ac:spMk id="15" creationId="{5795768F-F9ED-4545-9B78-5C79D495E1FB}"/>
          </ac:spMkLst>
        </pc:spChg>
        <pc:spChg chg="mod">
          <ac:chgData name="De Kinder, Peter" userId="2a034376-62ac-4cf6-a23f-d527851858b8" providerId="ADAL" clId="{95394A2C-3427-4D52-BF81-BB5E7D3A8CE0}" dt="2021-02-24T12:29:11.630" v="904"/>
          <ac:spMkLst>
            <pc:docMk/>
            <pc:sldMk cId="2501997126" sldId="315"/>
            <ac:spMk id="16" creationId="{65FFE86F-72D7-44C1-ACFE-6C86480A0C8E}"/>
          </ac:spMkLst>
        </pc:spChg>
        <pc:spChg chg="mod">
          <ac:chgData name="De Kinder, Peter" userId="2a034376-62ac-4cf6-a23f-d527851858b8" providerId="ADAL" clId="{95394A2C-3427-4D52-BF81-BB5E7D3A8CE0}" dt="2021-02-24T12:29:11.630" v="904"/>
          <ac:spMkLst>
            <pc:docMk/>
            <pc:sldMk cId="2501997126" sldId="315"/>
            <ac:spMk id="18" creationId="{22955DA6-6D79-4E8B-AE03-5963613D3BCC}"/>
          </ac:spMkLst>
        </pc:spChg>
        <pc:spChg chg="mod">
          <ac:chgData name="De Kinder, Peter" userId="2a034376-62ac-4cf6-a23f-d527851858b8" providerId="ADAL" clId="{95394A2C-3427-4D52-BF81-BB5E7D3A8CE0}" dt="2021-02-24T12:29:11.630" v="904"/>
          <ac:spMkLst>
            <pc:docMk/>
            <pc:sldMk cId="2501997126" sldId="315"/>
            <ac:spMk id="19" creationId="{9F842C18-948D-4CAB-A547-4DDD5D5B58B7}"/>
          </ac:spMkLst>
        </pc:spChg>
        <pc:spChg chg="mod">
          <ac:chgData name="De Kinder, Peter" userId="2a034376-62ac-4cf6-a23f-d527851858b8" providerId="ADAL" clId="{95394A2C-3427-4D52-BF81-BB5E7D3A8CE0}" dt="2021-02-24T12:29:11.630" v="904"/>
          <ac:spMkLst>
            <pc:docMk/>
            <pc:sldMk cId="2501997126" sldId="315"/>
            <ac:spMk id="21" creationId="{5C27DB13-9F1B-4078-91AB-2CDA68BCF1CA}"/>
          </ac:spMkLst>
        </pc:spChg>
        <pc:spChg chg="mod">
          <ac:chgData name="De Kinder, Peter" userId="2a034376-62ac-4cf6-a23f-d527851858b8" providerId="ADAL" clId="{95394A2C-3427-4D52-BF81-BB5E7D3A8CE0}" dt="2021-02-24T12:29:11.630" v="904"/>
          <ac:spMkLst>
            <pc:docMk/>
            <pc:sldMk cId="2501997126" sldId="315"/>
            <ac:spMk id="22" creationId="{8FC1DD3F-6B32-412C-B94D-AF62939048BE}"/>
          </ac:spMkLst>
        </pc:spChg>
        <pc:spChg chg="mod">
          <ac:chgData name="De Kinder, Peter" userId="2a034376-62ac-4cf6-a23f-d527851858b8" providerId="ADAL" clId="{95394A2C-3427-4D52-BF81-BB5E7D3A8CE0}" dt="2021-02-24T12:29:11.630" v="904"/>
          <ac:spMkLst>
            <pc:docMk/>
            <pc:sldMk cId="2501997126" sldId="315"/>
            <ac:spMk id="23" creationId="{56243500-BF6B-4CCE-ABCB-4C4D5EEB6A5B}"/>
          </ac:spMkLst>
        </pc:spChg>
        <pc:spChg chg="mod">
          <ac:chgData name="De Kinder, Peter" userId="2a034376-62ac-4cf6-a23f-d527851858b8" providerId="ADAL" clId="{95394A2C-3427-4D52-BF81-BB5E7D3A8CE0}" dt="2021-02-24T12:29:11.630" v="904"/>
          <ac:spMkLst>
            <pc:docMk/>
            <pc:sldMk cId="2501997126" sldId="315"/>
            <ac:spMk id="25" creationId="{1B9E4E9B-1656-4357-B904-CA27DD43A1A7}"/>
          </ac:spMkLst>
        </pc:spChg>
        <pc:spChg chg="mod">
          <ac:chgData name="De Kinder, Peter" userId="2a034376-62ac-4cf6-a23f-d527851858b8" providerId="ADAL" clId="{95394A2C-3427-4D52-BF81-BB5E7D3A8CE0}" dt="2021-02-24T12:29:11.630" v="904"/>
          <ac:spMkLst>
            <pc:docMk/>
            <pc:sldMk cId="2501997126" sldId="315"/>
            <ac:spMk id="33" creationId="{9490D0E0-DE8E-49E8-905B-70E5B1ADFE74}"/>
          </ac:spMkLst>
        </pc:spChg>
        <pc:spChg chg="mod">
          <ac:chgData name="De Kinder, Peter" userId="2a034376-62ac-4cf6-a23f-d527851858b8" providerId="ADAL" clId="{95394A2C-3427-4D52-BF81-BB5E7D3A8CE0}" dt="2021-02-24T12:29:11.630" v="904"/>
          <ac:spMkLst>
            <pc:docMk/>
            <pc:sldMk cId="2501997126" sldId="315"/>
            <ac:spMk id="34" creationId="{C3C59044-7E2E-48D1-8EE2-0690F6B41902}"/>
          </ac:spMkLst>
        </pc:spChg>
        <pc:spChg chg="add mod">
          <ac:chgData name="De Kinder, Peter" userId="2a034376-62ac-4cf6-a23f-d527851858b8" providerId="ADAL" clId="{95394A2C-3427-4D52-BF81-BB5E7D3A8CE0}" dt="2021-02-24T12:41:47.499" v="1188" actId="1076"/>
          <ac:spMkLst>
            <pc:docMk/>
            <pc:sldMk cId="2501997126" sldId="315"/>
            <ac:spMk id="35" creationId="{22884C7F-B54D-414B-B749-AAB89F8187AF}"/>
          </ac:spMkLst>
        </pc:spChg>
        <pc:spChg chg="add mod">
          <ac:chgData name="De Kinder, Peter" userId="2a034376-62ac-4cf6-a23f-d527851858b8" providerId="ADAL" clId="{95394A2C-3427-4D52-BF81-BB5E7D3A8CE0}" dt="2021-02-24T12:41:47.499" v="1188" actId="1076"/>
          <ac:spMkLst>
            <pc:docMk/>
            <pc:sldMk cId="2501997126" sldId="315"/>
            <ac:spMk id="36" creationId="{E0C08A86-6916-4B65-B127-35E85C90383E}"/>
          </ac:spMkLst>
        </pc:spChg>
        <pc:spChg chg="add mod">
          <ac:chgData name="De Kinder, Peter" userId="2a034376-62ac-4cf6-a23f-d527851858b8" providerId="ADAL" clId="{95394A2C-3427-4D52-BF81-BB5E7D3A8CE0}" dt="2021-02-24T10:40:00.899" v="760" actId="164"/>
          <ac:spMkLst>
            <pc:docMk/>
            <pc:sldMk cId="2501997126" sldId="315"/>
            <ac:spMk id="38" creationId="{6B6C7C91-C79A-417D-8AB6-C14A4DC72A9C}"/>
          </ac:spMkLst>
        </pc:spChg>
        <pc:spChg chg="add mod">
          <ac:chgData name="De Kinder, Peter" userId="2a034376-62ac-4cf6-a23f-d527851858b8" providerId="ADAL" clId="{95394A2C-3427-4D52-BF81-BB5E7D3A8CE0}" dt="2021-02-24T10:40:00.899" v="760" actId="164"/>
          <ac:spMkLst>
            <pc:docMk/>
            <pc:sldMk cId="2501997126" sldId="315"/>
            <ac:spMk id="39" creationId="{E2902A1D-AC13-46F6-8442-42DB9B10CB50}"/>
          </ac:spMkLst>
        </pc:spChg>
        <pc:spChg chg="add mod">
          <ac:chgData name="De Kinder, Peter" userId="2a034376-62ac-4cf6-a23f-d527851858b8" providerId="ADAL" clId="{95394A2C-3427-4D52-BF81-BB5E7D3A8CE0}" dt="2021-02-24T10:40:00.899" v="760" actId="164"/>
          <ac:spMkLst>
            <pc:docMk/>
            <pc:sldMk cId="2501997126" sldId="315"/>
            <ac:spMk id="40" creationId="{41F4C347-5C14-48A2-8EC0-BD085D1F5CE2}"/>
          </ac:spMkLst>
        </pc:spChg>
        <pc:spChg chg="mod">
          <ac:chgData name="De Kinder, Peter" userId="2a034376-62ac-4cf6-a23f-d527851858b8" providerId="ADAL" clId="{95394A2C-3427-4D52-BF81-BB5E7D3A8CE0}" dt="2021-02-24T12:34:58.146" v="1047"/>
          <ac:spMkLst>
            <pc:docMk/>
            <pc:sldMk cId="2501997126" sldId="315"/>
            <ac:spMk id="41" creationId="{52538085-D210-41BB-A34A-84CAC58A6246}"/>
          </ac:spMkLst>
        </pc:spChg>
        <pc:spChg chg="mod">
          <ac:chgData name="De Kinder, Peter" userId="2a034376-62ac-4cf6-a23f-d527851858b8" providerId="ADAL" clId="{95394A2C-3427-4D52-BF81-BB5E7D3A8CE0}" dt="2021-02-24T12:34:58.146" v="1047"/>
          <ac:spMkLst>
            <pc:docMk/>
            <pc:sldMk cId="2501997126" sldId="315"/>
            <ac:spMk id="42" creationId="{E0E1791E-8DEF-4277-91DB-2A0306CFA847}"/>
          </ac:spMkLst>
        </pc:spChg>
        <pc:spChg chg="mod">
          <ac:chgData name="De Kinder, Peter" userId="2a034376-62ac-4cf6-a23f-d527851858b8" providerId="ADAL" clId="{95394A2C-3427-4D52-BF81-BB5E7D3A8CE0}" dt="2021-02-24T12:34:58.146" v="1047"/>
          <ac:spMkLst>
            <pc:docMk/>
            <pc:sldMk cId="2501997126" sldId="315"/>
            <ac:spMk id="43" creationId="{08257DF2-0218-4A57-8E3A-8C2EF35FF7F0}"/>
          </ac:spMkLst>
        </pc:spChg>
        <pc:spChg chg="mod">
          <ac:chgData name="De Kinder, Peter" userId="2a034376-62ac-4cf6-a23f-d527851858b8" providerId="ADAL" clId="{95394A2C-3427-4D52-BF81-BB5E7D3A8CE0}" dt="2021-02-24T12:34:58.146" v="1047"/>
          <ac:spMkLst>
            <pc:docMk/>
            <pc:sldMk cId="2501997126" sldId="315"/>
            <ac:spMk id="44" creationId="{362548C6-9C0A-43DD-8523-7CDD82A7C8FC}"/>
          </ac:spMkLst>
        </pc:spChg>
        <pc:spChg chg="mod">
          <ac:chgData name="De Kinder, Peter" userId="2a034376-62ac-4cf6-a23f-d527851858b8" providerId="ADAL" clId="{95394A2C-3427-4D52-BF81-BB5E7D3A8CE0}" dt="2021-02-24T12:34:58.146" v="1047"/>
          <ac:spMkLst>
            <pc:docMk/>
            <pc:sldMk cId="2501997126" sldId="315"/>
            <ac:spMk id="45" creationId="{369B23A8-80D7-4BB7-AA24-9CF7829BE7F4}"/>
          </ac:spMkLst>
        </pc:spChg>
        <pc:spChg chg="mod">
          <ac:chgData name="De Kinder, Peter" userId="2a034376-62ac-4cf6-a23f-d527851858b8" providerId="ADAL" clId="{95394A2C-3427-4D52-BF81-BB5E7D3A8CE0}" dt="2021-02-24T12:34:58.146" v="1047"/>
          <ac:spMkLst>
            <pc:docMk/>
            <pc:sldMk cId="2501997126" sldId="315"/>
            <ac:spMk id="46" creationId="{01AD7B61-A0DB-46F5-B8DE-844C4D6BCB93}"/>
          </ac:spMkLst>
        </pc:spChg>
        <pc:spChg chg="add mod">
          <ac:chgData name="De Kinder, Peter" userId="2a034376-62ac-4cf6-a23f-d527851858b8" providerId="ADAL" clId="{95394A2C-3427-4D52-BF81-BB5E7D3A8CE0}" dt="2021-02-24T12:41:47.499" v="1188" actId="1076"/>
          <ac:spMkLst>
            <pc:docMk/>
            <pc:sldMk cId="2501997126" sldId="315"/>
            <ac:spMk id="47" creationId="{74D8E930-C7D4-4E84-9903-42117978856A}"/>
          </ac:spMkLst>
        </pc:spChg>
        <pc:spChg chg="mod">
          <ac:chgData name="De Kinder, Peter" userId="2a034376-62ac-4cf6-a23f-d527851858b8" providerId="ADAL" clId="{95394A2C-3427-4D52-BF81-BB5E7D3A8CE0}" dt="2021-02-24T12:39:25.067" v="1155"/>
          <ac:spMkLst>
            <pc:docMk/>
            <pc:sldMk cId="2501997126" sldId="315"/>
            <ac:spMk id="49" creationId="{F564A192-C27A-49ED-9FC5-CC890B3612CD}"/>
          </ac:spMkLst>
        </pc:spChg>
        <pc:spChg chg="mod">
          <ac:chgData name="De Kinder, Peter" userId="2a034376-62ac-4cf6-a23f-d527851858b8" providerId="ADAL" clId="{95394A2C-3427-4D52-BF81-BB5E7D3A8CE0}" dt="2021-02-24T12:39:25.067" v="1155"/>
          <ac:spMkLst>
            <pc:docMk/>
            <pc:sldMk cId="2501997126" sldId="315"/>
            <ac:spMk id="50" creationId="{A0251E4B-B765-4593-81DF-0BE5A3A7693F}"/>
          </ac:spMkLst>
        </pc:spChg>
        <pc:spChg chg="mod">
          <ac:chgData name="De Kinder, Peter" userId="2a034376-62ac-4cf6-a23f-d527851858b8" providerId="ADAL" clId="{95394A2C-3427-4D52-BF81-BB5E7D3A8CE0}" dt="2021-02-24T12:39:55.869" v="1157" actId="207"/>
          <ac:spMkLst>
            <pc:docMk/>
            <pc:sldMk cId="2501997126" sldId="315"/>
            <ac:spMk id="51" creationId="{4DD6584F-DC66-4F57-92BD-2E690391F540}"/>
          </ac:spMkLst>
        </pc:spChg>
        <pc:spChg chg="add mod">
          <ac:chgData name="De Kinder, Peter" userId="2a034376-62ac-4cf6-a23f-d527851858b8" providerId="ADAL" clId="{95394A2C-3427-4D52-BF81-BB5E7D3A8CE0}" dt="2021-02-24T12:41:47.499" v="1188" actId="1076"/>
          <ac:spMkLst>
            <pc:docMk/>
            <pc:sldMk cId="2501997126" sldId="315"/>
            <ac:spMk id="52" creationId="{5F5EFBE5-63A7-489D-A6D7-849F479F9B95}"/>
          </ac:spMkLst>
        </pc:spChg>
        <pc:spChg chg="del">
          <ac:chgData name="De Kinder, Peter" userId="2a034376-62ac-4cf6-a23f-d527851858b8" providerId="ADAL" clId="{95394A2C-3427-4D52-BF81-BB5E7D3A8CE0}" dt="2021-02-24T10:18:32.139" v="542" actId="478"/>
          <ac:spMkLst>
            <pc:docMk/>
            <pc:sldMk cId="2501997126" sldId="315"/>
            <ac:spMk id="1289" creationId="{00000000-0000-0000-0000-000000000000}"/>
          </ac:spMkLst>
        </pc:spChg>
        <pc:spChg chg="del">
          <ac:chgData name="De Kinder, Peter" userId="2a034376-62ac-4cf6-a23f-d527851858b8" providerId="ADAL" clId="{95394A2C-3427-4D52-BF81-BB5E7D3A8CE0}" dt="2021-02-24T10:18:32.139" v="542" actId="478"/>
          <ac:spMkLst>
            <pc:docMk/>
            <pc:sldMk cId="2501997126" sldId="315"/>
            <ac:spMk id="1290" creationId="{00000000-0000-0000-0000-000000000000}"/>
          </ac:spMkLst>
        </pc:spChg>
        <pc:spChg chg="del">
          <ac:chgData name="De Kinder, Peter" userId="2a034376-62ac-4cf6-a23f-d527851858b8" providerId="ADAL" clId="{95394A2C-3427-4D52-BF81-BB5E7D3A8CE0}" dt="2021-02-24T10:18:26.976" v="540" actId="478"/>
          <ac:spMkLst>
            <pc:docMk/>
            <pc:sldMk cId="2501997126" sldId="315"/>
            <ac:spMk id="1291" creationId="{00000000-0000-0000-0000-000000000000}"/>
          </ac:spMkLst>
        </pc:spChg>
        <pc:spChg chg="del">
          <ac:chgData name="De Kinder, Peter" userId="2a034376-62ac-4cf6-a23f-d527851858b8" providerId="ADAL" clId="{95394A2C-3427-4D52-BF81-BB5E7D3A8CE0}" dt="2021-02-24T10:18:32.139" v="542" actId="478"/>
          <ac:spMkLst>
            <pc:docMk/>
            <pc:sldMk cId="2501997126" sldId="315"/>
            <ac:spMk id="1292" creationId="{00000000-0000-0000-0000-000000000000}"/>
          </ac:spMkLst>
        </pc:spChg>
        <pc:spChg chg="del">
          <ac:chgData name="De Kinder, Peter" userId="2a034376-62ac-4cf6-a23f-d527851858b8" providerId="ADAL" clId="{95394A2C-3427-4D52-BF81-BB5E7D3A8CE0}" dt="2021-02-24T10:18:32.139" v="542" actId="478"/>
          <ac:spMkLst>
            <pc:docMk/>
            <pc:sldMk cId="2501997126" sldId="315"/>
            <ac:spMk id="1293" creationId="{00000000-0000-0000-0000-000000000000}"/>
          </ac:spMkLst>
        </pc:spChg>
        <pc:spChg chg="del">
          <ac:chgData name="De Kinder, Peter" userId="2a034376-62ac-4cf6-a23f-d527851858b8" providerId="ADAL" clId="{95394A2C-3427-4D52-BF81-BB5E7D3A8CE0}" dt="2021-02-24T10:18:32.139" v="542" actId="478"/>
          <ac:spMkLst>
            <pc:docMk/>
            <pc:sldMk cId="2501997126" sldId="315"/>
            <ac:spMk id="1294" creationId="{00000000-0000-0000-0000-000000000000}"/>
          </ac:spMkLst>
        </pc:spChg>
        <pc:spChg chg="del">
          <ac:chgData name="De Kinder, Peter" userId="2a034376-62ac-4cf6-a23f-d527851858b8" providerId="ADAL" clId="{95394A2C-3427-4D52-BF81-BB5E7D3A8CE0}" dt="2021-02-24T10:18:32.139" v="542" actId="478"/>
          <ac:spMkLst>
            <pc:docMk/>
            <pc:sldMk cId="2501997126" sldId="315"/>
            <ac:spMk id="1295" creationId="{00000000-0000-0000-0000-000000000000}"/>
          </ac:spMkLst>
        </pc:spChg>
        <pc:spChg chg="del">
          <ac:chgData name="De Kinder, Peter" userId="2a034376-62ac-4cf6-a23f-d527851858b8" providerId="ADAL" clId="{95394A2C-3427-4D52-BF81-BB5E7D3A8CE0}" dt="2021-02-24T10:18:32.139" v="542" actId="478"/>
          <ac:spMkLst>
            <pc:docMk/>
            <pc:sldMk cId="2501997126" sldId="315"/>
            <ac:spMk id="1296" creationId="{00000000-0000-0000-0000-000000000000}"/>
          </ac:spMkLst>
        </pc:spChg>
        <pc:spChg chg="del">
          <ac:chgData name="De Kinder, Peter" userId="2a034376-62ac-4cf6-a23f-d527851858b8" providerId="ADAL" clId="{95394A2C-3427-4D52-BF81-BB5E7D3A8CE0}" dt="2021-02-24T10:18:32.139" v="542" actId="478"/>
          <ac:spMkLst>
            <pc:docMk/>
            <pc:sldMk cId="2501997126" sldId="315"/>
            <ac:spMk id="1297" creationId="{00000000-0000-0000-0000-000000000000}"/>
          </ac:spMkLst>
        </pc:spChg>
        <pc:spChg chg="del">
          <ac:chgData name="De Kinder, Peter" userId="2a034376-62ac-4cf6-a23f-d527851858b8" providerId="ADAL" clId="{95394A2C-3427-4D52-BF81-BB5E7D3A8CE0}" dt="2021-02-24T10:18:32.139" v="542" actId="478"/>
          <ac:spMkLst>
            <pc:docMk/>
            <pc:sldMk cId="2501997126" sldId="315"/>
            <ac:spMk id="1298" creationId="{00000000-0000-0000-0000-000000000000}"/>
          </ac:spMkLst>
        </pc:spChg>
        <pc:spChg chg="del">
          <ac:chgData name="De Kinder, Peter" userId="2a034376-62ac-4cf6-a23f-d527851858b8" providerId="ADAL" clId="{95394A2C-3427-4D52-BF81-BB5E7D3A8CE0}" dt="2021-02-24T10:18:32.139" v="542" actId="478"/>
          <ac:spMkLst>
            <pc:docMk/>
            <pc:sldMk cId="2501997126" sldId="315"/>
            <ac:spMk id="1299" creationId="{00000000-0000-0000-0000-000000000000}"/>
          </ac:spMkLst>
        </pc:spChg>
        <pc:spChg chg="del">
          <ac:chgData name="De Kinder, Peter" userId="2a034376-62ac-4cf6-a23f-d527851858b8" providerId="ADAL" clId="{95394A2C-3427-4D52-BF81-BB5E7D3A8CE0}" dt="2021-02-24T10:18:32.139" v="542" actId="478"/>
          <ac:spMkLst>
            <pc:docMk/>
            <pc:sldMk cId="2501997126" sldId="315"/>
            <ac:spMk id="1300" creationId="{00000000-0000-0000-0000-000000000000}"/>
          </ac:spMkLst>
        </pc:spChg>
        <pc:spChg chg="del">
          <ac:chgData name="De Kinder, Peter" userId="2a034376-62ac-4cf6-a23f-d527851858b8" providerId="ADAL" clId="{95394A2C-3427-4D52-BF81-BB5E7D3A8CE0}" dt="2021-02-24T10:18:32.139" v="542" actId="478"/>
          <ac:spMkLst>
            <pc:docMk/>
            <pc:sldMk cId="2501997126" sldId="315"/>
            <ac:spMk id="1301" creationId="{00000000-0000-0000-0000-000000000000}"/>
          </ac:spMkLst>
        </pc:spChg>
        <pc:spChg chg="del">
          <ac:chgData name="De Kinder, Peter" userId="2a034376-62ac-4cf6-a23f-d527851858b8" providerId="ADAL" clId="{95394A2C-3427-4D52-BF81-BB5E7D3A8CE0}" dt="2021-02-24T10:18:32.139" v="542" actId="478"/>
          <ac:spMkLst>
            <pc:docMk/>
            <pc:sldMk cId="2501997126" sldId="315"/>
            <ac:spMk id="1302" creationId="{00000000-0000-0000-0000-000000000000}"/>
          </ac:spMkLst>
        </pc:spChg>
        <pc:spChg chg="del">
          <ac:chgData name="De Kinder, Peter" userId="2a034376-62ac-4cf6-a23f-d527851858b8" providerId="ADAL" clId="{95394A2C-3427-4D52-BF81-BB5E7D3A8CE0}" dt="2021-02-24T10:18:32.139" v="542" actId="478"/>
          <ac:spMkLst>
            <pc:docMk/>
            <pc:sldMk cId="2501997126" sldId="315"/>
            <ac:spMk id="1303" creationId="{00000000-0000-0000-0000-000000000000}"/>
          </ac:spMkLst>
        </pc:spChg>
        <pc:spChg chg="del">
          <ac:chgData name="De Kinder, Peter" userId="2a034376-62ac-4cf6-a23f-d527851858b8" providerId="ADAL" clId="{95394A2C-3427-4D52-BF81-BB5E7D3A8CE0}" dt="2021-02-24T10:18:32.139" v="542" actId="478"/>
          <ac:spMkLst>
            <pc:docMk/>
            <pc:sldMk cId="2501997126" sldId="315"/>
            <ac:spMk id="1304" creationId="{00000000-0000-0000-0000-000000000000}"/>
          </ac:spMkLst>
        </pc:spChg>
        <pc:grpChg chg="add mod">
          <ac:chgData name="De Kinder, Peter" userId="2a034376-62ac-4cf6-a23f-d527851858b8" providerId="ADAL" clId="{95394A2C-3427-4D52-BF81-BB5E7D3A8CE0}" dt="2021-02-24T10:40:06.190" v="761" actId="1076"/>
          <ac:grpSpMkLst>
            <pc:docMk/>
            <pc:sldMk cId="2501997126" sldId="315"/>
            <ac:grpSpMk id="9" creationId="{C07781F5-77A1-4A04-98AA-88CA166CBF7D}"/>
          </ac:grpSpMkLst>
        </pc:grpChg>
        <pc:grpChg chg="add mod">
          <ac:chgData name="De Kinder, Peter" userId="2a034376-62ac-4cf6-a23f-d527851858b8" providerId="ADAL" clId="{95394A2C-3427-4D52-BF81-BB5E7D3A8CE0}" dt="2021-02-24T12:41:47.499" v="1188" actId="1076"/>
          <ac:grpSpMkLst>
            <pc:docMk/>
            <pc:sldMk cId="2501997126" sldId="315"/>
            <ac:grpSpMk id="13" creationId="{3C98C681-B9F7-45C7-A9B7-F0A6875D66E9}"/>
          </ac:grpSpMkLst>
        </pc:grpChg>
        <pc:grpChg chg="add del mod">
          <ac:chgData name="De Kinder, Peter" userId="2a034376-62ac-4cf6-a23f-d527851858b8" providerId="ADAL" clId="{95394A2C-3427-4D52-BF81-BB5E7D3A8CE0}" dt="2021-02-24T12:35:05.479" v="1050" actId="478"/>
          <ac:grpSpMkLst>
            <pc:docMk/>
            <pc:sldMk cId="2501997126" sldId="315"/>
            <ac:grpSpMk id="17" creationId="{7FF948B7-C601-4638-A48D-C5A0C968F5D5}"/>
          </ac:grpSpMkLst>
        </pc:grpChg>
        <pc:grpChg chg="add mod">
          <ac:chgData name="De Kinder, Peter" userId="2a034376-62ac-4cf6-a23f-d527851858b8" providerId="ADAL" clId="{95394A2C-3427-4D52-BF81-BB5E7D3A8CE0}" dt="2021-02-24T12:41:47.499" v="1188" actId="1076"/>
          <ac:grpSpMkLst>
            <pc:docMk/>
            <pc:sldMk cId="2501997126" sldId="315"/>
            <ac:grpSpMk id="20" creationId="{92D0FE2F-6D1D-4796-81EC-D6B009F3BA70}"/>
          </ac:grpSpMkLst>
        </pc:grpChg>
        <pc:grpChg chg="add mod">
          <ac:chgData name="De Kinder, Peter" userId="2a034376-62ac-4cf6-a23f-d527851858b8" providerId="ADAL" clId="{95394A2C-3427-4D52-BF81-BB5E7D3A8CE0}" dt="2021-02-24T12:41:47.499" v="1188" actId="1076"/>
          <ac:grpSpMkLst>
            <pc:docMk/>
            <pc:sldMk cId="2501997126" sldId="315"/>
            <ac:grpSpMk id="24" creationId="{1C712A45-1E36-43C6-AC22-594EC41439EB}"/>
          </ac:grpSpMkLst>
        </pc:grpChg>
        <pc:grpChg chg="mod">
          <ac:chgData name="De Kinder, Peter" userId="2a034376-62ac-4cf6-a23f-d527851858b8" providerId="ADAL" clId="{95394A2C-3427-4D52-BF81-BB5E7D3A8CE0}" dt="2021-02-24T12:29:11.630" v="904"/>
          <ac:grpSpMkLst>
            <pc:docMk/>
            <pc:sldMk cId="2501997126" sldId="315"/>
            <ac:grpSpMk id="26" creationId="{A3FE2844-5A5C-4A05-8974-63028D529ACE}"/>
          </ac:grpSpMkLst>
        </pc:grpChg>
        <pc:grpChg chg="add mod">
          <ac:chgData name="De Kinder, Peter" userId="2a034376-62ac-4cf6-a23f-d527851858b8" providerId="ADAL" clId="{95394A2C-3427-4D52-BF81-BB5E7D3A8CE0}" dt="2021-02-24T12:41:47.499" v="1188" actId="1076"/>
          <ac:grpSpMkLst>
            <pc:docMk/>
            <pc:sldMk cId="2501997126" sldId="315"/>
            <ac:grpSpMk id="32" creationId="{EF5F4FA5-3131-4B0D-AC87-BB9B51D9B4BB}"/>
          </ac:grpSpMkLst>
        </pc:grpChg>
        <pc:grpChg chg="add mod">
          <ac:chgData name="De Kinder, Peter" userId="2a034376-62ac-4cf6-a23f-d527851858b8" providerId="ADAL" clId="{95394A2C-3427-4D52-BF81-BB5E7D3A8CE0}" dt="2021-02-24T12:41:47.499" v="1188" actId="1076"/>
          <ac:grpSpMkLst>
            <pc:docMk/>
            <pc:sldMk cId="2501997126" sldId="315"/>
            <ac:grpSpMk id="37" creationId="{BAD9930F-863F-4DF7-899F-C6F6DA04B53F}"/>
          </ac:grpSpMkLst>
        </pc:grpChg>
        <pc:grpChg chg="add mod">
          <ac:chgData name="De Kinder, Peter" userId="2a034376-62ac-4cf6-a23f-d527851858b8" providerId="ADAL" clId="{95394A2C-3427-4D52-BF81-BB5E7D3A8CE0}" dt="2021-02-24T12:41:47.499" v="1188" actId="1076"/>
          <ac:grpSpMkLst>
            <pc:docMk/>
            <pc:sldMk cId="2501997126" sldId="315"/>
            <ac:grpSpMk id="48" creationId="{BC92554C-408A-4B95-AE08-32815CD4F5EC}"/>
          </ac:grpSpMkLst>
        </pc:grpChg>
        <pc:picChg chg="del">
          <ac:chgData name="De Kinder, Peter" userId="2a034376-62ac-4cf6-a23f-d527851858b8" providerId="ADAL" clId="{95394A2C-3427-4D52-BF81-BB5E7D3A8CE0}" dt="2021-02-24T10:18:32.139" v="542" actId="478"/>
          <ac:picMkLst>
            <pc:docMk/>
            <pc:sldMk cId="2501997126" sldId="315"/>
            <ac:picMk id="3" creationId="{79671F09-B2C7-46F8-823A-EEC589F422C6}"/>
          </ac:picMkLst>
        </pc:picChg>
        <pc:picChg chg="add mod">
          <ac:chgData name="De Kinder, Peter" userId="2a034376-62ac-4cf6-a23f-d527851858b8" providerId="ADAL" clId="{95394A2C-3427-4D52-BF81-BB5E7D3A8CE0}" dt="2021-02-24T12:30:06.144" v="927" actId="1076"/>
          <ac:picMkLst>
            <pc:docMk/>
            <pc:sldMk cId="2501997126" sldId="315"/>
            <ac:picMk id="3" creationId="{CE48D808-067E-4A07-BF26-ED3014BB0D8F}"/>
          </ac:picMkLst>
        </pc:picChg>
        <pc:picChg chg="add del mod">
          <ac:chgData name="De Kinder, Peter" userId="2a034376-62ac-4cf6-a23f-d527851858b8" providerId="ADAL" clId="{95394A2C-3427-4D52-BF81-BB5E7D3A8CE0}" dt="2021-02-24T10:22:09.570" v="560" actId="478"/>
          <ac:picMkLst>
            <pc:docMk/>
            <pc:sldMk cId="2501997126" sldId="315"/>
            <ac:picMk id="6" creationId="{C8AF91A9-8532-4321-80EC-E323EBDF226F}"/>
          </ac:picMkLst>
        </pc:picChg>
        <pc:picChg chg="add del mod">
          <ac:chgData name="De Kinder, Peter" userId="2a034376-62ac-4cf6-a23f-d527851858b8" providerId="ADAL" clId="{95394A2C-3427-4D52-BF81-BB5E7D3A8CE0}" dt="2021-02-24T12:12:30.862" v="844" actId="478"/>
          <ac:picMkLst>
            <pc:docMk/>
            <pc:sldMk cId="2501997126" sldId="315"/>
            <ac:picMk id="8" creationId="{6984BBCD-9882-4DFC-9FB2-0BB83F08D177}"/>
          </ac:picMkLst>
        </pc:picChg>
        <pc:picChg chg="add del mod">
          <ac:chgData name="De Kinder, Peter" userId="2a034376-62ac-4cf6-a23f-d527851858b8" providerId="ADAL" clId="{95394A2C-3427-4D52-BF81-BB5E7D3A8CE0}" dt="2021-02-24T10:39:40.034" v="755" actId="478"/>
          <ac:picMkLst>
            <pc:docMk/>
            <pc:sldMk cId="2501997126" sldId="315"/>
            <ac:picMk id="41" creationId="{91A4A687-3D66-47A1-AF3B-D8A674AAA520}"/>
          </ac:picMkLst>
        </pc:picChg>
        <pc:cxnChg chg="mod">
          <ac:chgData name="De Kinder, Peter" userId="2a034376-62ac-4cf6-a23f-d527851858b8" providerId="ADAL" clId="{95394A2C-3427-4D52-BF81-BB5E7D3A8CE0}" dt="2021-02-24T12:29:11.630" v="904"/>
          <ac:cxnSpMkLst>
            <pc:docMk/>
            <pc:sldMk cId="2501997126" sldId="315"/>
            <ac:cxnSpMk id="27" creationId="{097313BB-41D8-4A35-AF19-0386119DA158}"/>
          </ac:cxnSpMkLst>
        </pc:cxnChg>
        <pc:cxnChg chg="mod">
          <ac:chgData name="De Kinder, Peter" userId="2a034376-62ac-4cf6-a23f-d527851858b8" providerId="ADAL" clId="{95394A2C-3427-4D52-BF81-BB5E7D3A8CE0}" dt="2021-02-24T12:29:11.630" v="904"/>
          <ac:cxnSpMkLst>
            <pc:docMk/>
            <pc:sldMk cId="2501997126" sldId="315"/>
            <ac:cxnSpMk id="28" creationId="{C9DE90BB-D5D4-4506-A5E0-27C6E1DA8E1B}"/>
          </ac:cxnSpMkLst>
        </pc:cxnChg>
        <pc:cxnChg chg="mod">
          <ac:chgData name="De Kinder, Peter" userId="2a034376-62ac-4cf6-a23f-d527851858b8" providerId="ADAL" clId="{95394A2C-3427-4D52-BF81-BB5E7D3A8CE0}" dt="2021-02-24T12:29:11.630" v="904"/>
          <ac:cxnSpMkLst>
            <pc:docMk/>
            <pc:sldMk cId="2501997126" sldId="315"/>
            <ac:cxnSpMk id="29" creationId="{CA6FA276-395F-490C-8F84-433D59288DE2}"/>
          </ac:cxnSpMkLst>
        </pc:cxnChg>
        <pc:cxnChg chg="mod">
          <ac:chgData name="De Kinder, Peter" userId="2a034376-62ac-4cf6-a23f-d527851858b8" providerId="ADAL" clId="{95394A2C-3427-4D52-BF81-BB5E7D3A8CE0}" dt="2021-02-24T12:29:11.630" v="904"/>
          <ac:cxnSpMkLst>
            <pc:docMk/>
            <pc:sldMk cId="2501997126" sldId="315"/>
            <ac:cxnSpMk id="30" creationId="{32A6D4DE-62EC-4D24-A3BE-2C668F582FB0}"/>
          </ac:cxnSpMkLst>
        </pc:cxnChg>
        <pc:cxnChg chg="mod">
          <ac:chgData name="De Kinder, Peter" userId="2a034376-62ac-4cf6-a23f-d527851858b8" providerId="ADAL" clId="{95394A2C-3427-4D52-BF81-BB5E7D3A8CE0}" dt="2021-02-24T12:29:11.630" v="904"/>
          <ac:cxnSpMkLst>
            <pc:docMk/>
            <pc:sldMk cId="2501997126" sldId="315"/>
            <ac:cxnSpMk id="31" creationId="{701D302E-A491-4E62-A592-A56F9EC686CA}"/>
          </ac:cxnSpMkLst>
        </pc:cxnChg>
        <pc:cxnChg chg="del">
          <ac:chgData name="De Kinder, Peter" userId="2a034376-62ac-4cf6-a23f-d527851858b8" providerId="ADAL" clId="{95394A2C-3427-4D52-BF81-BB5E7D3A8CE0}" dt="2021-02-24T10:18:32.139" v="542" actId="478"/>
          <ac:cxnSpMkLst>
            <pc:docMk/>
            <pc:sldMk cId="2501997126" sldId="315"/>
            <ac:cxnSpMk id="1305" creationId="{00000000-0000-0000-0000-000000000000}"/>
          </ac:cxnSpMkLst>
        </pc:cxnChg>
        <pc:cxnChg chg="del">
          <ac:chgData name="De Kinder, Peter" userId="2a034376-62ac-4cf6-a23f-d527851858b8" providerId="ADAL" clId="{95394A2C-3427-4D52-BF81-BB5E7D3A8CE0}" dt="2021-02-24T10:18:32.139" v="542" actId="478"/>
          <ac:cxnSpMkLst>
            <pc:docMk/>
            <pc:sldMk cId="2501997126" sldId="315"/>
            <ac:cxnSpMk id="1306" creationId="{00000000-0000-0000-0000-000000000000}"/>
          </ac:cxnSpMkLst>
        </pc:cxnChg>
        <pc:cxnChg chg="del">
          <ac:chgData name="De Kinder, Peter" userId="2a034376-62ac-4cf6-a23f-d527851858b8" providerId="ADAL" clId="{95394A2C-3427-4D52-BF81-BB5E7D3A8CE0}" dt="2021-02-24T10:18:32.139" v="542" actId="478"/>
          <ac:cxnSpMkLst>
            <pc:docMk/>
            <pc:sldMk cId="2501997126" sldId="315"/>
            <ac:cxnSpMk id="1307" creationId="{00000000-0000-0000-0000-000000000000}"/>
          </ac:cxnSpMkLst>
        </pc:cxnChg>
        <pc:cxnChg chg="del">
          <ac:chgData name="De Kinder, Peter" userId="2a034376-62ac-4cf6-a23f-d527851858b8" providerId="ADAL" clId="{95394A2C-3427-4D52-BF81-BB5E7D3A8CE0}" dt="2021-02-24T10:18:32.139" v="542" actId="478"/>
          <ac:cxnSpMkLst>
            <pc:docMk/>
            <pc:sldMk cId="2501997126" sldId="315"/>
            <ac:cxnSpMk id="1308" creationId="{00000000-0000-0000-0000-000000000000}"/>
          </ac:cxnSpMkLst>
        </pc:cxnChg>
        <pc:cxnChg chg="del">
          <ac:chgData name="De Kinder, Peter" userId="2a034376-62ac-4cf6-a23f-d527851858b8" providerId="ADAL" clId="{95394A2C-3427-4D52-BF81-BB5E7D3A8CE0}" dt="2021-02-24T10:18:32.139" v="542" actId="478"/>
          <ac:cxnSpMkLst>
            <pc:docMk/>
            <pc:sldMk cId="2501997126" sldId="315"/>
            <ac:cxnSpMk id="1309" creationId="{00000000-0000-0000-0000-000000000000}"/>
          </ac:cxnSpMkLst>
        </pc:cxnChg>
        <pc:cxnChg chg="del">
          <ac:chgData name="De Kinder, Peter" userId="2a034376-62ac-4cf6-a23f-d527851858b8" providerId="ADAL" clId="{95394A2C-3427-4D52-BF81-BB5E7D3A8CE0}" dt="2021-02-24T10:18:32.139" v="542" actId="478"/>
          <ac:cxnSpMkLst>
            <pc:docMk/>
            <pc:sldMk cId="2501997126" sldId="315"/>
            <ac:cxnSpMk id="1310" creationId="{00000000-0000-0000-0000-000000000000}"/>
          </ac:cxnSpMkLst>
        </pc:cxnChg>
        <pc:cxnChg chg="del">
          <ac:chgData name="De Kinder, Peter" userId="2a034376-62ac-4cf6-a23f-d527851858b8" providerId="ADAL" clId="{95394A2C-3427-4D52-BF81-BB5E7D3A8CE0}" dt="2021-02-24T10:18:32.139" v="542" actId="478"/>
          <ac:cxnSpMkLst>
            <pc:docMk/>
            <pc:sldMk cId="2501997126" sldId="315"/>
            <ac:cxnSpMk id="1311" creationId="{00000000-0000-0000-0000-000000000000}"/>
          </ac:cxnSpMkLst>
        </pc:cxnChg>
        <pc:cxnChg chg="del">
          <ac:chgData name="De Kinder, Peter" userId="2a034376-62ac-4cf6-a23f-d527851858b8" providerId="ADAL" clId="{95394A2C-3427-4D52-BF81-BB5E7D3A8CE0}" dt="2021-02-24T10:18:32.139" v="542" actId="478"/>
          <ac:cxnSpMkLst>
            <pc:docMk/>
            <pc:sldMk cId="2501997126" sldId="315"/>
            <ac:cxnSpMk id="1312" creationId="{00000000-0000-0000-0000-000000000000}"/>
          </ac:cxnSpMkLst>
        </pc:cxnChg>
        <pc:cxnChg chg="del">
          <ac:chgData name="De Kinder, Peter" userId="2a034376-62ac-4cf6-a23f-d527851858b8" providerId="ADAL" clId="{95394A2C-3427-4D52-BF81-BB5E7D3A8CE0}" dt="2021-02-24T10:18:32.139" v="542" actId="478"/>
          <ac:cxnSpMkLst>
            <pc:docMk/>
            <pc:sldMk cId="2501997126" sldId="315"/>
            <ac:cxnSpMk id="1313" creationId="{00000000-0000-0000-0000-000000000000}"/>
          </ac:cxnSpMkLst>
        </pc:cxnChg>
        <pc:cxnChg chg="del mod">
          <ac:chgData name="De Kinder, Peter" userId="2a034376-62ac-4cf6-a23f-d527851858b8" providerId="ADAL" clId="{95394A2C-3427-4D52-BF81-BB5E7D3A8CE0}" dt="2021-02-24T10:18:32.139" v="542" actId="478"/>
          <ac:cxnSpMkLst>
            <pc:docMk/>
            <pc:sldMk cId="2501997126" sldId="315"/>
            <ac:cxnSpMk id="1314" creationId="{00000000-0000-0000-0000-000000000000}"/>
          </ac:cxnSpMkLst>
        </pc:cxnChg>
        <pc:cxnChg chg="del mod">
          <ac:chgData name="De Kinder, Peter" userId="2a034376-62ac-4cf6-a23f-d527851858b8" providerId="ADAL" clId="{95394A2C-3427-4D52-BF81-BB5E7D3A8CE0}" dt="2021-02-24T10:18:32.139" v="542" actId="478"/>
          <ac:cxnSpMkLst>
            <pc:docMk/>
            <pc:sldMk cId="2501997126" sldId="315"/>
            <ac:cxnSpMk id="1315" creationId="{00000000-0000-0000-0000-000000000000}"/>
          </ac:cxnSpMkLst>
        </pc:cxnChg>
        <pc:cxnChg chg="del">
          <ac:chgData name="De Kinder, Peter" userId="2a034376-62ac-4cf6-a23f-d527851858b8" providerId="ADAL" clId="{95394A2C-3427-4D52-BF81-BB5E7D3A8CE0}" dt="2021-02-24T10:18:32.139" v="542" actId="478"/>
          <ac:cxnSpMkLst>
            <pc:docMk/>
            <pc:sldMk cId="2501997126" sldId="315"/>
            <ac:cxnSpMk id="1316" creationId="{00000000-0000-0000-0000-000000000000}"/>
          </ac:cxnSpMkLst>
        </pc:cxnChg>
        <pc:cxnChg chg="del">
          <ac:chgData name="De Kinder, Peter" userId="2a034376-62ac-4cf6-a23f-d527851858b8" providerId="ADAL" clId="{95394A2C-3427-4D52-BF81-BB5E7D3A8CE0}" dt="2021-02-24T10:18:32.139" v="542" actId="478"/>
          <ac:cxnSpMkLst>
            <pc:docMk/>
            <pc:sldMk cId="2501997126" sldId="315"/>
            <ac:cxnSpMk id="1317" creationId="{00000000-0000-0000-0000-000000000000}"/>
          </ac:cxnSpMkLst>
        </pc:cxnChg>
      </pc:sldChg>
      <pc:sldChg chg="addSp modSp new mod ord">
        <pc:chgData name="De Kinder, Peter" userId="2a034376-62ac-4cf6-a23f-d527851858b8" providerId="ADAL" clId="{95394A2C-3427-4D52-BF81-BB5E7D3A8CE0}" dt="2021-02-24T10:24:15.096" v="582" actId="1076"/>
        <pc:sldMkLst>
          <pc:docMk/>
          <pc:sldMk cId="1619170063" sldId="316"/>
        </pc:sldMkLst>
        <pc:picChg chg="add mod">
          <ac:chgData name="De Kinder, Peter" userId="2a034376-62ac-4cf6-a23f-d527851858b8" providerId="ADAL" clId="{95394A2C-3427-4D52-BF81-BB5E7D3A8CE0}" dt="2021-02-24T10:23:33.992" v="574" actId="1076"/>
          <ac:picMkLst>
            <pc:docMk/>
            <pc:sldMk cId="1619170063" sldId="316"/>
            <ac:picMk id="3" creationId="{222F1A16-95B3-4EA1-AD12-ED7BA0E1FCC0}"/>
          </ac:picMkLst>
        </pc:picChg>
        <pc:picChg chg="add mod">
          <ac:chgData name="De Kinder, Peter" userId="2a034376-62ac-4cf6-a23f-d527851858b8" providerId="ADAL" clId="{95394A2C-3427-4D52-BF81-BB5E7D3A8CE0}" dt="2021-02-24T10:23:35.223" v="575" actId="1076"/>
          <ac:picMkLst>
            <pc:docMk/>
            <pc:sldMk cId="1619170063" sldId="316"/>
            <ac:picMk id="5" creationId="{61B4D295-426C-431C-87D6-5598535A3CEC}"/>
          </ac:picMkLst>
        </pc:picChg>
        <pc:picChg chg="add mod">
          <ac:chgData name="De Kinder, Peter" userId="2a034376-62ac-4cf6-a23f-d527851858b8" providerId="ADAL" clId="{95394A2C-3427-4D52-BF81-BB5E7D3A8CE0}" dt="2021-02-24T10:23:37.501" v="576" actId="1076"/>
          <ac:picMkLst>
            <pc:docMk/>
            <pc:sldMk cId="1619170063" sldId="316"/>
            <ac:picMk id="7" creationId="{F64C1088-1CC9-4FE1-8204-790EC3C8686B}"/>
          </ac:picMkLst>
        </pc:picChg>
        <pc:picChg chg="add mod">
          <ac:chgData name="De Kinder, Peter" userId="2a034376-62ac-4cf6-a23f-d527851858b8" providerId="ADAL" clId="{95394A2C-3427-4D52-BF81-BB5E7D3A8CE0}" dt="2021-02-24T10:23:49.948" v="578" actId="1076"/>
          <ac:picMkLst>
            <pc:docMk/>
            <pc:sldMk cId="1619170063" sldId="316"/>
            <ac:picMk id="9" creationId="{8C161479-A9A1-402D-ABC8-ECD3A68862E4}"/>
          </ac:picMkLst>
        </pc:picChg>
        <pc:picChg chg="add mod">
          <ac:chgData name="De Kinder, Peter" userId="2a034376-62ac-4cf6-a23f-d527851858b8" providerId="ADAL" clId="{95394A2C-3427-4D52-BF81-BB5E7D3A8CE0}" dt="2021-02-24T10:24:01.212" v="580" actId="1076"/>
          <ac:picMkLst>
            <pc:docMk/>
            <pc:sldMk cId="1619170063" sldId="316"/>
            <ac:picMk id="11" creationId="{97EEF625-89C9-43AD-ABCE-F17A30C7F21B}"/>
          </ac:picMkLst>
        </pc:picChg>
        <pc:picChg chg="add mod">
          <ac:chgData name="De Kinder, Peter" userId="2a034376-62ac-4cf6-a23f-d527851858b8" providerId="ADAL" clId="{95394A2C-3427-4D52-BF81-BB5E7D3A8CE0}" dt="2021-02-24T10:24:15.096" v="582" actId="1076"/>
          <ac:picMkLst>
            <pc:docMk/>
            <pc:sldMk cId="1619170063" sldId="316"/>
            <ac:picMk id="13" creationId="{C809D544-577E-4531-A66A-5AD9D4BBAAA6}"/>
          </ac:picMkLst>
        </pc:picChg>
      </pc:sldChg>
      <pc:sldChg chg="addSp modSp new mod">
        <pc:chgData name="De Kinder, Peter" userId="2a034376-62ac-4cf6-a23f-d527851858b8" providerId="ADAL" clId="{95394A2C-3427-4D52-BF81-BB5E7D3A8CE0}" dt="2021-02-24T10:24:47.630" v="589" actId="1076"/>
        <pc:sldMkLst>
          <pc:docMk/>
          <pc:sldMk cId="2973453608" sldId="317"/>
        </pc:sldMkLst>
        <pc:picChg chg="add mod">
          <ac:chgData name="De Kinder, Peter" userId="2a034376-62ac-4cf6-a23f-d527851858b8" providerId="ADAL" clId="{95394A2C-3427-4D52-BF81-BB5E7D3A8CE0}" dt="2021-02-24T10:24:27.232" v="585" actId="1076"/>
          <ac:picMkLst>
            <pc:docMk/>
            <pc:sldMk cId="2973453608" sldId="317"/>
            <ac:picMk id="3" creationId="{04418135-DC3D-4712-8729-A528D3283B75}"/>
          </ac:picMkLst>
        </pc:picChg>
        <pc:picChg chg="add mod">
          <ac:chgData name="De Kinder, Peter" userId="2a034376-62ac-4cf6-a23f-d527851858b8" providerId="ADAL" clId="{95394A2C-3427-4D52-BF81-BB5E7D3A8CE0}" dt="2021-02-24T10:24:36.694" v="587" actId="1076"/>
          <ac:picMkLst>
            <pc:docMk/>
            <pc:sldMk cId="2973453608" sldId="317"/>
            <ac:picMk id="5" creationId="{B8907364-45AF-4412-81D0-967B918A557F}"/>
          </ac:picMkLst>
        </pc:picChg>
        <pc:picChg chg="add mod">
          <ac:chgData name="De Kinder, Peter" userId="2a034376-62ac-4cf6-a23f-d527851858b8" providerId="ADAL" clId="{95394A2C-3427-4D52-BF81-BB5E7D3A8CE0}" dt="2021-02-24T10:24:47.630" v="589" actId="1076"/>
          <ac:picMkLst>
            <pc:docMk/>
            <pc:sldMk cId="2973453608" sldId="317"/>
            <ac:picMk id="7" creationId="{04DBA766-E3B2-4398-9088-E4488196E4ED}"/>
          </ac:picMkLst>
        </pc:picChg>
      </pc:sldChg>
      <pc:sldChg chg="add del">
        <pc:chgData name="De Kinder, Peter" userId="2a034376-62ac-4cf6-a23f-d527851858b8" providerId="ADAL" clId="{95394A2C-3427-4D52-BF81-BB5E7D3A8CE0}" dt="2021-02-24T10:27:25.018" v="593"/>
        <pc:sldMkLst>
          <pc:docMk/>
          <pc:sldMk cId="114370065" sldId="318"/>
        </pc:sldMkLst>
      </pc:sldChg>
      <pc:sldChg chg="addSp delSp modSp add mod ord">
        <pc:chgData name="De Kinder, Peter" userId="2a034376-62ac-4cf6-a23f-d527851858b8" providerId="ADAL" clId="{95394A2C-3427-4D52-BF81-BB5E7D3A8CE0}" dt="2021-02-24T10:38:47.716" v="752" actId="20577"/>
        <pc:sldMkLst>
          <pc:docMk/>
          <pc:sldMk cId="3061022697" sldId="318"/>
        </pc:sldMkLst>
        <pc:spChg chg="add del mod">
          <ac:chgData name="De Kinder, Peter" userId="2a034376-62ac-4cf6-a23f-d527851858b8" providerId="ADAL" clId="{95394A2C-3427-4D52-BF81-BB5E7D3A8CE0}" dt="2021-02-24T10:30:02.696" v="607"/>
          <ac:spMkLst>
            <pc:docMk/>
            <pc:sldMk cId="3061022697" sldId="318"/>
            <ac:spMk id="5" creationId="{08AEF044-DA36-4965-AD14-686C7BC8EE50}"/>
          </ac:spMkLst>
        </pc:spChg>
        <pc:spChg chg="add del mod">
          <ac:chgData name="De Kinder, Peter" userId="2a034376-62ac-4cf6-a23f-d527851858b8" providerId="ADAL" clId="{95394A2C-3427-4D52-BF81-BB5E7D3A8CE0}" dt="2021-02-24T10:30:02.696" v="607"/>
          <ac:spMkLst>
            <pc:docMk/>
            <pc:sldMk cId="3061022697" sldId="318"/>
            <ac:spMk id="6" creationId="{F8A42052-CB47-4EA0-96F6-3D8C22489D7E}"/>
          </ac:spMkLst>
        </pc:spChg>
        <pc:spChg chg="add del mod">
          <ac:chgData name="De Kinder, Peter" userId="2a034376-62ac-4cf6-a23f-d527851858b8" providerId="ADAL" clId="{95394A2C-3427-4D52-BF81-BB5E7D3A8CE0}" dt="2021-02-24T10:30:02.696" v="607"/>
          <ac:spMkLst>
            <pc:docMk/>
            <pc:sldMk cId="3061022697" sldId="318"/>
            <ac:spMk id="20" creationId="{11C7A3E9-C9C0-4C81-8362-C28A9D28BE29}"/>
          </ac:spMkLst>
        </pc:spChg>
        <pc:spChg chg="add del mod">
          <ac:chgData name="De Kinder, Peter" userId="2a034376-62ac-4cf6-a23f-d527851858b8" providerId="ADAL" clId="{95394A2C-3427-4D52-BF81-BB5E7D3A8CE0}" dt="2021-02-24T10:30:02.696" v="607"/>
          <ac:spMkLst>
            <pc:docMk/>
            <pc:sldMk cId="3061022697" sldId="318"/>
            <ac:spMk id="21" creationId="{5F311575-D537-4372-982A-41DFE583882E}"/>
          </ac:spMkLst>
        </pc:spChg>
        <pc:spChg chg="add del mod">
          <ac:chgData name="De Kinder, Peter" userId="2a034376-62ac-4cf6-a23f-d527851858b8" providerId="ADAL" clId="{95394A2C-3427-4D52-BF81-BB5E7D3A8CE0}" dt="2021-02-24T10:30:02.696" v="607"/>
          <ac:spMkLst>
            <pc:docMk/>
            <pc:sldMk cId="3061022697" sldId="318"/>
            <ac:spMk id="22" creationId="{4922B363-A4F2-4DCA-AEFB-F293648BEFEB}"/>
          </ac:spMkLst>
        </pc:spChg>
        <pc:spChg chg="add del mod">
          <ac:chgData name="De Kinder, Peter" userId="2a034376-62ac-4cf6-a23f-d527851858b8" providerId="ADAL" clId="{95394A2C-3427-4D52-BF81-BB5E7D3A8CE0}" dt="2021-02-24T10:30:02.696" v="607"/>
          <ac:spMkLst>
            <pc:docMk/>
            <pc:sldMk cId="3061022697" sldId="318"/>
            <ac:spMk id="23" creationId="{F1F0CC11-1D83-4B61-9724-DFB10307CD1B}"/>
          </ac:spMkLst>
        </pc:spChg>
        <pc:spChg chg="add del mod">
          <ac:chgData name="De Kinder, Peter" userId="2a034376-62ac-4cf6-a23f-d527851858b8" providerId="ADAL" clId="{95394A2C-3427-4D52-BF81-BB5E7D3A8CE0}" dt="2021-02-24T10:30:02.696" v="607"/>
          <ac:spMkLst>
            <pc:docMk/>
            <pc:sldMk cId="3061022697" sldId="318"/>
            <ac:spMk id="24" creationId="{15769F75-AFDD-4DF6-B577-3456A78F9845}"/>
          </ac:spMkLst>
        </pc:spChg>
        <pc:spChg chg="add del mod">
          <ac:chgData name="De Kinder, Peter" userId="2a034376-62ac-4cf6-a23f-d527851858b8" providerId="ADAL" clId="{95394A2C-3427-4D52-BF81-BB5E7D3A8CE0}" dt="2021-02-24T10:30:02.696" v="607"/>
          <ac:spMkLst>
            <pc:docMk/>
            <pc:sldMk cId="3061022697" sldId="318"/>
            <ac:spMk id="25" creationId="{4D7346B8-01DD-4F44-85C6-3D04EEB5352D}"/>
          </ac:spMkLst>
        </pc:spChg>
        <pc:spChg chg="add del mod">
          <ac:chgData name="De Kinder, Peter" userId="2a034376-62ac-4cf6-a23f-d527851858b8" providerId="ADAL" clId="{95394A2C-3427-4D52-BF81-BB5E7D3A8CE0}" dt="2021-02-24T10:30:02.696" v="607"/>
          <ac:spMkLst>
            <pc:docMk/>
            <pc:sldMk cId="3061022697" sldId="318"/>
            <ac:spMk id="26" creationId="{130B3721-884D-4629-BBFE-A2C3F5BE6302}"/>
          </ac:spMkLst>
        </pc:spChg>
        <pc:spChg chg="add del mod">
          <ac:chgData name="De Kinder, Peter" userId="2a034376-62ac-4cf6-a23f-d527851858b8" providerId="ADAL" clId="{95394A2C-3427-4D52-BF81-BB5E7D3A8CE0}" dt="2021-02-24T10:30:02.696" v="607"/>
          <ac:spMkLst>
            <pc:docMk/>
            <pc:sldMk cId="3061022697" sldId="318"/>
            <ac:spMk id="27" creationId="{69FD0BC3-F60F-4991-91C4-5AAE7265591E}"/>
          </ac:spMkLst>
        </pc:spChg>
        <pc:spChg chg="add del mod">
          <ac:chgData name="De Kinder, Peter" userId="2a034376-62ac-4cf6-a23f-d527851858b8" providerId="ADAL" clId="{95394A2C-3427-4D52-BF81-BB5E7D3A8CE0}" dt="2021-02-24T10:30:14.252" v="609"/>
          <ac:spMkLst>
            <pc:docMk/>
            <pc:sldMk cId="3061022697" sldId="318"/>
            <ac:spMk id="28" creationId="{E1010AA7-6318-489C-9B77-BA833F794FB9}"/>
          </ac:spMkLst>
        </pc:spChg>
        <pc:spChg chg="add del mod">
          <ac:chgData name="De Kinder, Peter" userId="2a034376-62ac-4cf6-a23f-d527851858b8" providerId="ADAL" clId="{95394A2C-3427-4D52-BF81-BB5E7D3A8CE0}" dt="2021-02-24T10:30:14.252" v="609"/>
          <ac:spMkLst>
            <pc:docMk/>
            <pc:sldMk cId="3061022697" sldId="318"/>
            <ac:spMk id="29" creationId="{35348D87-372C-4B64-B6E2-1FC57803D296}"/>
          </ac:spMkLst>
        </pc:spChg>
        <pc:spChg chg="add del mod">
          <ac:chgData name="De Kinder, Peter" userId="2a034376-62ac-4cf6-a23f-d527851858b8" providerId="ADAL" clId="{95394A2C-3427-4D52-BF81-BB5E7D3A8CE0}" dt="2021-02-24T10:30:14.252" v="609"/>
          <ac:spMkLst>
            <pc:docMk/>
            <pc:sldMk cId="3061022697" sldId="318"/>
            <ac:spMk id="31" creationId="{EB672A24-5101-4954-A1BB-A15D4A1FFE06}"/>
          </ac:spMkLst>
        </pc:spChg>
        <pc:spChg chg="add mod">
          <ac:chgData name="De Kinder, Peter" userId="2a034376-62ac-4cf6-a23f-d527851858b8" providerId="ADAL" clId="{95394A2C-3427-4D52-BF81-BB5E7D3A8CE0}" dt="2021-02-24T10:30:36.925" v="612" actId="14100"/>
          <ac:spMkLst>
            <pc:docMk/>
            <pc:sldMk cId="3061022697" sldId="318"/>
            <ac:spMk id="32" creationId="{99C0D70A-AEF5-4D47-9D21-11AEC50591FC}"/>
          </ac:spMkLst>
        </pc:spChg>
        <pc:spChg chg="add mod">
          <ac:chgData name="De Kinder, Peter" userId="2a034376-62ac-4cf6-a23f-d527851858b8" providerId="ADAL" clId="{95394A2C-3427-4D52-BF81-BB5E7D3A8CE0}" dt="2021-02-24T10:30:36.925" v="612" actId="14100"/>
          <ac:spMkLst>
            <pc:docMk/>
            <pc:sldMk cId="3061022697" sldId="318"/>
            <ac:spMk id="33" creationId="{617BB053-471A-4F88-B040-9D152C0FC18C}"/>
          </ac:spMkLst>
        </pc:spChg>
        <pc:spChg chg="add mod">
          <ac:chgData name="De Kinder, Peter" userId="2a034376-62ac-4cf6-a23f-d527851858b8" providerId="ADAL" clId="{95394A2C-3427-4D52-BF81-BB5E7D3A8CE0}" dt="2021-02-24T10:38:01.714" v="723" actId="20577"/>
          <ac:spMkLst>
            <pc:docMk/>
            <pc:sldMk cId="3061022697" sldId="318"/>
            <ac:spMk id="35" creationId="{285C38E8-9A75-4D50-9CD0-E158C75BEDBD}"/>
          </ac:spMkLst>
        </pc:spChg>
        <pc:spChg chg="add mod">
          <ac:chgData name="De Kinder, Peter" userId="2a034376-62ac-4cf6-a23f-d527851858b8" providerId="ADAL" clId="{95394A2C-3427-4D52-BF81-BB5E7D3A8CE0}" dt="2021-02-24T10:30:50.570" v="614" actId="1076"/>
          <ac:spMkLst>
            <pc:docMk/>
            <pc:sldMk cId="3061022697" sldId="318"/>
            <ac:spMk id="36" creationId="{7733C6BA-D759-47C3-B843-B7A3EF23499E}"/>
          </ac:spMkLst>
        </pc:spChg>
        <pc:spChg chg="add mod">
          <ac:chgData name="De Kinder, Peter" userId="2a034376-62ac-4cf6-a23f-d527851858b8" providerId="ADAL" clId="{95394A2C-3427-4D52-BF81-BB5E7D3A8CE0}" dt="2021-02-24T10:30:50.570" v="614" actId="1076"/>
          <ac:spMkLst>
            <pc:docMk/>
            <pc:sldMk cId="3061022697" sldId="318"/>
            <ac:spMk id="37" creationId="{02B5178B-B6D8-40B7-99F6-FAAF25431C94}"/>
          </ac:spMkLst>
        </pc:spChg>
        <pc:spChg chg="add mod">
          <ac:chgData name="De Kinder, Peter" userId="2a034376-62ac-4cf6-a23f-d527851858b8" providerId="ADAL" clId="{95394A2C-3427-4D52-BF81-BB5E7D3A8CE0}" dt="2021-02-24T10:37:54.854" v="707"/>
          <ac:spMkLst>
            <pc:docMk/>
            <pc:sldMk cId="3061022697" sldId="318"/>
            <ac:spMk id="39" creationId="{EAFDB72C-4659-46EC-AC90-91A9177553C4}"/>
          </ac:spMkLst>
        </pc:spChg>
        <pc:spChg chg="add mod">
          <ac:chgData name="De Kinder, Peter" userId="2a034376-62ac-4cf6-a23f-d527851858b8" providerId="ADAL" clId="{95394A2C-3427-4D52-BF81-BB5E7D3A8CE0}" dt="2021-02-24T10:30:55.844" v="617" actId="1076"/>
          <ac:spMkLst>
            <pc:docMk/>
            <pc:sldMk cId="3061022697" sldId="318"/>
            <ac:spMk id="40" creationId="{899AEF6C-072F-4841-92B3-C0BF50F5A983}"/>
          </ac:spMkLst>
        </pc:spChg>
        <pc:spChg chg="add mod">
          <ac:chgData name="De Kinder, Peter" userId="2a034376-62ac-4cf6-a23f-d527851858b8" providerId="ADAL" clId="{95394A2C-3427-4D52-BF81-BB5E7D3A8CE0}" dt="2021-02-24T10:30:55.844" v="617" actId="1076"/>
          <ac:spMkLst>
            <pc:docMk/>
            <pc:sldMk cId="3061022697" sldId="318"/>
            <ac:spMk id="41" creationId="{8506AA26-5C58-4093-87D0-620888D1B6F2}"/>
          </ac:spMkLst>
        </pc:spChg>
        <pc:spChg chg="add mod">
          <ac:chgData name="De Kinder, Peter" userId="2a034376-62ac-4cf6-a23f-d527851858b8" providerId="ADAL" clId="{95394A2C-3427-4D52-BF81-BB5E7D3A8CE0}" dt="2021-02-24T10:37:42.752" v="702" actId="20577"/>
          <ac:spMkLst>
            <pc:docMk/>
            <pc:sldMk cId="3061022697" sldId="318"/>
            <ac:spMk id="43" creationId="{25475746-9F50-4D48-99B5-EE9DD5DFE315}"/>
          </ac:spMkLst>
        </pc:spChg>
        <pc:spChg chg="add mod">
          <ac:chgData name="De Kinder, Peter" userId="2a034376-62ac-4cf6-a23f-d527851858b8" providerId="ADAL" clId="{95394A2C-3427-4D52-BF81-BB5E7D3A8CE0}" dt="2021-02-24T10:31:01.606" v="619" actId="1076"/>
          <ac:spMkLst>
            <pc:docMk/>
            <pc:sldMk cId="3061022697" sldId="318"/>
            <ac:spMk id="44" creationId="{65C05F5D-5598-4769-9D33-835CA542CB6C}"/>
          </ac:spMkLst>
        </pc:spChg>
        <pc:spChg chg="add mod">
          <ac:chgData name="De Kinder, Peter" userId="2a034376-62ac-4cf6-a23f-d527851858b8" providerId="ADAL" clId="{95394A2C-3427-4D52-BF81-BB5E7D3A8CE0}" dt="2021-02-24T10:31:01.606" v="619" actId="1076"/>
          <ac:spMkLst>
            <pc:docMk/>
            <pc:sldMk cId="3061022697" sldId="318"/>
            <ac:spMk id="45" creationId="{321BE292-A8F4-4ED4-A4B6-90362190679A}"/>
          </ac:spMkLst>
        </pc:spChg>
        <pc:spChg chg="add mod">
          <ac:chgData name="De Kinder, Peter" userId="2a034376-62ac-4cf6-a23f-d527851858b8" providerId="ADAL" clId="{95394A2C-3427-4D52-BF81-BB5E7D3A8CE0}" dt="2021-02-24T10:38:47.716" v="752" actId="20577"/>
          <ac:spMkLst>
            <pc:docMk/>
            <pc:sldMk cId="3061022697" sldId="318"/>
            <ac:spMk id="47" creationId="{492FA554-26F0-4608-A960-353775121CF2}"/>
          </ac:spMkLst>
        </pc:spChg>
        <pc:picChg chg="add mod">
          <ac:chgData name="De Kinder, Peter" userId="2a034376-62ac-4cf6-a23f-d527851858b8" providerId="ADAL" clId="{95394A2C-3427-4D52-BF81-BB5E7D3A8CE0}" dt="2021-02-24T10:29:05.083" v="600" actId="1076"/>
          <ac:picMkLst>
            <pc:docMk/>
            <pc:sldMk cId="3061022697" sldId="318"/>
            <ac:picMk id="3" creationId="{B5C88308-EDEC-4AAA-A043-05BDDBFDF1D4}"/>
          </ac:picMkLst>
        </pc:picChg>
        <pc:picChg chg="add del mod">
          <ac:chgData name="De Kinder, Peter" userId="2a034376-62ac-4cf6-a23f-d527851858b8" providerId="ADAL" clId="{95394A2C-3427-4D52-BF81-BB5E7D3A8CE0}" dt="2021-02-24T10:32:31.003" v="636" actId="478"/>
          <ac:picMkLst>
            <pc:docMk/>
            <pc:sldMk cId="3061022697" sldId="318"/>
            <ac:picMk id="4" creationId="{EFD976FD-3347-450B-B684-997C9FEC39DC}"/>
          </ac:picMkLst>
        </pc:picChg>
        <pc:picChg chg="add del mod">
          <ac:chgData name="De Kinder, Peter" userId="2a034376-62ac-4cf6-a23f-d527851858b8" providerId="ADAL" clId="{95394A2C-3427-4D52-BF81-BB5E7D3A8CE0}" dt="2021-02-24T10:30:02.696" v="607"/>
          <ac:picMkLst>
            <pc:docMk/>
            <pc:sldMk cId="3061022697" sldId="318"/>
            <ac:picMk id="7" creationId="{E37971D7-BC45-47FF-9B07-405AE320B3C2}"/>
          </ac:picMkLst>
        </pc:picChg>
        <pc:picChg chg="del">
          <ac:chgData name="De Kinder, Peter" userId="2a034376-62ac-4cf6-a23f-d527851858b8" providerId="ADAL" clId="{95394A2C-3427-4D52-BF81-BB5E7D3A8CE0}" dt="2021-02-24T10:27:34.744" v="597" actId="478"/>
          <ac:picMkLst>
            <pc:docMk/>
            <pc:sldMk cId="3061022697" sldId="318"/>
            <ac:picMk id="8" creationId="{6984BBCD-9882-4DFC-9FB2-0BB83F08D177}"/>
          </ac:picMkLst>
        </pc:picChg>
        <pc:picChg chg="add del mod">
          <ac:chgData name="De Kinder, Peter" userId="2a034376-62ac-4cf6-a23f-d527851858b8" providerId="ADAL" clId="{95394A2C-3427-4D52-BF81-BB5E7D3A8CE0}" dt="2021-02-24T10:30:02.696" v="607"/>
          <ac:picMkLst>
            <pc:docMk/>
            <pc:sldMk cId="3061022697" sldId="318"/>
            <ac:picMk id="9" creationId="{92A073B4-5407-40B1-8244-D4014B553E9C}"/>
          </ac:picMkLst>
        </pc:picChg>
        <pc:picChg chg="add del mod">
          <ac:chgData name="De Kinder, Peter" userId="2a034376-62ac-4cf6-a23f-d527851858b8" providerId="ADAL" clId="{95394A2C-3427-4D52-BF81-BB5E7D3A8CE0}" dt="2021-02-24T10:30:02.696" v="607"/>
          <ac:picMkLst>
            <pc:docMk/>
            <pc:sldMk cId="3061022697" sldId="318"/>
            <ac:picMk id="10" creationId="{C179EF5E-0AAD-4C1D-AC34-A489AD8FD0AD}"/>
          </ac:picMkLst>
        </pc:picChg>
        <pc:picChg chg="add del mod">
          <ac:chgData name="De Kinder, Peter" userId="2a034376-62ac-4cf6-a23f-d527851858b8" providerId="ADAL" clId="{95394A2C-3427-4D52-BF81-BB5E7D3A8CE0}" dt="2021-02-24T10:30:02.696" v="607"/>
          <ac:picMkLst>
            <pc:docMk/>
            <pc:sldMk cId="3061022697" sldId="318"/>
            <ac:picMk id="11" creationId="{69E47E29-55FB-4449-AB0C-8F9D7E63DCF0}"/>
          </ac:picMkLst>
        </pc:picChg>
        <pc:picChg chg="add del mod">
          <ac:chgData name="De Kinder, Peter" userId="2a034376-62ac-4cf6-a23f-d527851858b8" providerId="ADAL" clId="{95394A2C-3427-4D52-BF81-BB5E7D3A8CE0}" dt="2021-02-24T10:30:02.696" v="607"/>
          <ac:picMkLst>
            <pc:docMk/>
            <pc:sldMk cId="3061022697" sldId="318"/>
            <ac:picMk id="12" creationId="{2A05F0D2-8429-4BE0-AD65-D04B337290C2}"/>
          </ac:picMkLst>
        </pc:picChg>
        <pc:picChg chg="add del mod">
          <ac:chgData name="De Kinder, Peter" userId="2a034376-62ac-4cf6-a23f-d527851858b8" providerId="ADAL" clId="{95394A2C-3427-4D52-BF81-BB5E7D3A8CE0}" dt="2021-02-24T10:30:02.696" v="607"/>
          <ac:picMkLst>
            <pc:docMk/>
            <pc:sldMk cId="3061022697" sldId="318"/>
            <ac:picMk id="13" creationId="{3C25C57B-405E-4C27-83A5-C373CAFDBC62}"/>
          </ac:picMkLst>
        </pc:picChg>
        <pc:picChg chg="add del mod">
          <ac:chgData name="De Kinder, Peter" userId="2a034376-62ac-4cf6-a23f-d527851858b8" providerId="ADAL" clId="{95394A2C-3427-4D52-BF81-BB5E7D3A8CE0}" dt="2021-02-24T10:30:02.696" v="607"/>
          <ac:picMkLst>
            <pc:docMk/>
            <pc:sldMk cId="3061022697" sldId="318"/>
            <ac:picMk id="14" creationId="{36712F20-BF00-4A68-BB6A-37D326F5C142}"/>
          </ac:picMkLst>
        </pc:picChg>
        <pc:picChg chg="add del mod">
          <ac:chgData name="De Kinder, Peter" userId="2a034376-62ac-4cf6-a23f-d527851858b8" providerId="ADAL" clId="{95394A2C-3427-4D52-BF81-BB5E7D3A8CE0}" dt="2021-02-24T10:30:02.696" v="607"/>
          <ac:picMkLst>
            <pc:docMk/>
            <pc:sldMk cId="3061022697" sldId="318"/>
            <ac:picMk id="15" creationId="{D5368769-8B95-4DF8-849A-5411BFFE6BA7}"/>
          </ac:picMkLst>
        </pc:picChg>
        <pc:picChg chg="add del mod">
          <ac:chgData name="De Kinder, Peter" userId="2a034376-62ac-4cf6-a23f-d527851858b8" providerId="ADAL" clId="{95394A2C-3427-4D52-BF81-BB5E7D3A8CE0}" dt="2021-02-24T10:30:02.696" v="607"/>
          <ac:picMkLst>
            <pc:docMk/>
            <pc:sldMk cId="3061022697" sldId="318"/>
            <ac:picMk id="16" creationId="{BD6D62F3-98F6-4822-B2C6-C8DA938938B1}"/>
          </ac:picMkLst>
        </pc:picChg>
        <pc:picChg chg="add del mod">
          <ac:chgData name="De Kinder, Peter" userId="2a034376-62ac-4cf6-a23f-d527851858b8" providerId="ADAL" clId="{95394A2C-3427-4D52-BF81-BB5E7D3A8CE0}" dt="2021-02-24T10:30:02.696" v="607"/>
          <ac:picMkLst>
            <pc:docMk/>
            <pc:sldMk cId="3061022697" sldId="318"/>
            <ac:picMk id="17" creationId="{23A9FF8A-BFD1-4303-A7C6-E7BA55F46E4B}"/>
          </ac:picMkLst>
        </pc:picChg>
        <pc:picChg chg="add del mod">
          <ac:chgData name="De Kinder, Peter" userId="2a034376-62ac-4cf6-a23f-d527851858b8" providerId="ADAL" clId="{95394A2C-3427-4D52-BF81-BB5E7D3A8CE0}" dt="2021-02-24T10:30:02.696" v="607"/>
          <ac:picMkLst>
            <pc:docMk/>
            <pc:sldMk cId="3061022697" sldId="318"/>
            <ac:picMk id="18" creationId="{E10A7E1B-4970-4726-9EF9-000FC8542730}"/>
          </ac:picMkLst>
        </pc:picChg>
        <pc:picChg chg="add del mod">
          <ac:chgData name="De Kinder, Peter" userId="2a034376-62ac-4cf6-a23f-d527851858b8" providerId="ADAL" clId="{95394A2C-3427-4D52-BF81-BB5E7D3A8CE0}" dt="2021-02-24T10:30:02.696" v="607"/>
          <ac:picMkLst>
            <pc:docMk/>
            <pc:sldMk cId="3061022697" sldId="318"/>
            <ac:picMk id="19" creationId="{E5B9F73B-D1CB-40F5-B242-50DFB3BA555F}"/>
          </ac:picMkLst>
        </pc:picChg>
        <pc:picChg chg="add del mod">
          <ac:chgData name="De Kinder, Peter" userId="2a034376-62ac-4cf6-a23f-d527851858b8" providerId="ADAL" clId="{95394A2C-3427-4D52-BF81-BB5E7D3A8CE0}" dt="2021-02-24T10:30:14.252" v="609"/>
          <ac:picMkLst>
            <pc:docMk/>
            <pc:sldMk cId="3061022697" sldId="318"/>
            <ac:picMk id="30" creationId="{0A744E5F-0A9D-491E-B27C-DB9227C06F2F}"/>
          </ac:picMkLst>
        </pc:picChg>
        <pc:picChg chg="add mod">
          <ac:chgData name="De Kinder, Peter" userId="2a034376-62ac-4cf6-a23f-d527851858b8" providerId="ADAL" clId="{95394A2C-3427-4D52-BF81-BB5E7D3A8CE0}" dt="2021-02-24T10:30:23.843" v="611" actId="1076"/>
          <ac:picMkLst>
            <pc:docMk/>
            <pc:sldMk cId="3061022697" sldId="318"/>
            <ac:picMk id="34" creationId="{E2013203-996D-4487-8DC3-09209D1794AD}"/>
          </ac:picMkLst>
        </pc:picChg>
        <pc:picChg chg="add del mod">
          <ac:chgData name="De Kinder, Peter" userId="2a034376-62ac-4cf6-a23f-d527851858b8" providerId="ADAL" clId="{95394A2C-3427-4D52-BF81-BB5E7D3A8CE0}" dt="2021-02-24T10:31:06.661" v="620" actId="478"/>
          <ac:picMkLst>
            <pc:docMk/>
            <pc:sldMk cId="3061022697" sldId="318"/>
            <ac:picMk id="38" creationId="{BF0DE88E-97C5-442A-9C7F-FD800E1967AC}"/>
          </ac:picMkLst>
        </pc:picChg>
        <pc:picChg chg="add del mod">
          <ac:chgData name="De Kinder, Peter" userId="2a034376-62ac-4cf6-a23f-d527851858b8" providerId="ADAL" clId="{95394A2C-3427-4D52-BF81-BB5E7D3A8CE0}" dt="2021-02-24T10:31:08.917" v="621" actId="478"/>
          <ac:picMkLst>
            <pc:docMk/>
            <pc:sldMk cId="3061022697" sldId="318"/>
            <ac:picMk id="42" creationId="{773018E5-EAA4-4638-9FE3-0DED9B746D8E}"/>
          </ac:picMkLst>
        </pc:picChg>
        <pc:picChg chg="add del mod">
          <ac:chgData name="De Kinder, Peter" userId="2a034376-62ac-4cf6-a23f-d527851858b8" providerId="ADAL" clId="{95394A2C-3427-4D52-BF81-BB5E7D3A8CE0}" dt="2021-02-24T10:31:10.867" v="622" actId="478"/>
          <ac:picMkLst>
            <pc:docMk/>
            <pc:sldMk cId="3061022697" sldId="318"/>
            <ac:picMk id="46" creationId="{01B9C1B3-B903-48CD-B4F1-75F69EA6A775}"/>
          </ac:picMkLst>
        </pc:picChg>
        <pc:picChg chg="add mod">
          <ac:chgData name="De Kinder, Peter" userId="2a034376-62ac-4cf6-a23f-d527851858b8" providerId="ADAL" clId="{95394A2C-3427-4D52-BF81-BB5E7D3A8CE0}" dt="2021-02-24T10:31:26.262" v="627" actId="1036"/>
          <ac:picMkLst>
            <pc:docMk/>
            <pc:sldMk cId="3061022697" sldId="318"/>
            <ac:picMk id="48" creationId="{601B34BC-E94C-4C9B-9A48-809CDFA3DC2A}"/>
          </ac:picMkLst>
        </pc:picChg>
        <pc:picChg chg="add mod">
          <ac:chgData name="De Kinder, Peter" userId="2a034376-62ac-4cf6-a23f-d527851858b8" providerId="ADAL" clId="{95394A2C-3427-4D52-BF81-BB5E7D3A8CE0}" dt="2021-02-24T10:31:39.597" v="630" actId="1076"/>
          <ac:picMkLst>
            <pc:docMk/>
            <pc:sldMk cId="3061022697" sldId="318"/>
            <ac:picMk id="49" creationId="{F1FA9E11-0DD2-43C4-A9FC-094CF3BBD9A9}"/>
          </ac:picMkLst>
        </pc:picChg>
        <pc:picChg chg="add mod ord">
          <ac:chgData name="De Kinder, Peter" userId="2a034376-62ac-4cf6-a23f-d527851858b8" providerId="ADAL" clId="{95394A2C-3427-4D52-BF81-BB5E7D3A8CE0}" dt="2021-02-24T10:32:28.298" v="635" actId="167"/>
          <ac:picMkLst>
            <pc:docMk/>
            <pc:sldMk cId="3061022697" sldId="318"/>
            <ac:picMk id="50" creationId="{1B05F411-CE60-4951-982E-E1B985522D80}"/>
          </ac:picMkLst>
        </pc:picChg>
        <pc:picChg chg="add mod">
          <ac:chgData name="De Kinder, Peter" userId="2a034376-62ac-4cf6-a23f-d527851858b8" providerId="ADAL" clId="{95394A2C-3427-4D52-BF81-BB5E7D3A8CE0}" dt="2021-02-24T10:32:57.938" v="638" actId="1076"/>
          <ac:picMkLst>
            <pc:docMk/>
            <pc:sldMk cId="3061022697" sldId="318"/>
            <ac:picMk id="51" creationId="{155959BD-597F-4EB9-81FD-D2CDC0ED08FB}"/>
          </ac:picMkLst>
        </pc:picChg>
      </pc:sldChg>
      <pc:sldChg chg="new del">
        <pc:chgData name="De Kinder, Peter" userId="2a034376-62ac-4cf6-a23f-d527851858b8" providerId="ADAL" clId="{95394A2C-3427-4D52-BF81-BB5E7D3A8CE0}" dt="2021-02-24T10:27:16.010" v="591" actId="47"/>
        <pc:sldMkLst>
          <pc:docMk/>
          <pc:sldMk cId="3722049444" sldId="318"/>
        </pc:sldMkLst>
      </pc:sldChg>
      <pc:sldChg chg="addSp delSp modSp add mod delAnim">
        <pc:chgData name="De Kinder, Peter" userId="2a034376-62ac-4cf6-a23f-d527851858b8" providerId="ADAL" clId="{95394A2C-3427-4D52-BF81-BB5E7D3A8CE0}" dt="2021-02-24T13:17:32.520" v="1483" actId="478"/>
        <pc:sldMkLst>
          <pc:docMk/>
          <pc:sldMk cId="1076689113" sldId="319"/>
        </pc:sldMkLst>
        <pc:spChg chg="add del mod">
          <ac:chgData name="De Kinder, Peter" userId="2a034376-62ac-4cf6-a23f-d527851858b8" providerId="ADAL" clId="{95394A2C-3427-4D52-BF81-BB5E7D3A8CE0}" dt="2021-02-24T13:09:42.455" v="1270" actId="478"/>
          <ac:spMkLst>
            <pc:docMk/>
            <pc:sldMk cId="1076689113" sldId="319"/>
            <ac:spMk id="3" creationId="{03B44ECF-65AD-4DF6-B061-036D1694B16F}"/>
          </ac:spMkLst>
        </pc:spChg>
        <pc:spChg chg="add mod">
          <ac:chgData name="De Kinder, Peter" userId="2a034376-62ac-4cf6-a23f-d527851858b8" providerId="ADAL" clId="{95394A2C-3427-4D52-BF81-BB5E7D3A8CE0}" dt="2021-02-24T13:10:13.666" v="1290" actId="1076"/>
          <ac:spMkLst>
            <pc:docMk/>
            <pc:sldMk cId="1076689113" sldId="319"/>
            <ac:spMk id="13" creationId="{5487065E-92AA-4435-85DD-CB77B7B068C5}"/>
          </ac:spMkLst>
        </pc:spChg>
        <pc:spChg chg="add del mod">
          <ac:chgData name="De Kinder, Peter" userId="2a034376-62ac-4cf6-a23f-d527851858b8" providerId="ADAL" clId="{95394A2C-3427-4D52-BF81-BB5E7D3A8CE0}" dt="2021-02-24T13:15:10.458" v="1460"/>
          <ac:spMkLst>
            <pc:docMk/>
            <pc:sldMk cId="1076689113" sldId="319"/>
            <ac:spMk id="15" creationId="{687CCF6B-4D0A-4E46-AF32-4D4E6FE1BF13}"/>
          </ac:spMkLst>
        </pc:spChg>
        <pc:spChg chg="del">
          <ac:chgData name="De Kinder, Peter" userId="2a034376-62ac-4cf6-a23f-d527851858b8" providerId="ADAL" clId="{95394A2C-3427-4D52-BF81-BB5E7D3A8CE0}" dt="2021-02-24T13:08:42.714" v="1191" actId="478"/>
          <ac:spMkLst>
            <pc:docMk/>
            <pc:sldMk cId="1076689113" sldId="319"/>
            <ac:spMk id="3646" creationId="{00000000-0000-0000-0000-000000000000}"/>
          </ac:spMkLst>
        </pc:spChg>
        <pc:grpChg chg="del">
          <ac:chgData name="De Kinder, Peter" userId="2a034376-62ac-4cf6-a23f-d527851858b8" providerId="ADAL" clId="{95394A2C-3427-4D52-BF81-BB5E7D3A8CE0}" dt="2021-02-24T13:08:39.853" v="1190" actId="478"/>
          <ac:grpSpMkLst>
            <pc:docMk/>
            <pc:sldMk cId="1076689113" sldId="319"/>
            <ac:grpSpMk id="3647" creationId="{00000000-0000-0000-0000-000000000000}"/>
          </ac:grpSpMkLst>
        </pc:grpChg>
        <pc:picChg chg="add del mod">
          <ac:chgData name="De Kinder, Peter" userId="2a034376-62ac-4cf6-a23f-d527851858b8" providerId="ADAL" clId="{95394A2C-3427-4D52-BF81-BB5E7D3A8CE0}" dt="2021-02-24T13:17:32.520" v="1483" actId="478"/>
          <ac:picMkLst>
            <pc:docMk/>
            <pc:sldMk cId="1076689113" sldId="319"/>
            <ac:picMk id="14" creationId="{78B47F46-AF0D-4773-9D85-98EDD60DF9F0}"/>
          </ac:picMkLst>
        </pc:picChg>
        <pc:picChg chg="add del mod">
          <ac:chgData name="De Kinder, Peter" userId="2a034376-62ac-4cf6-a23f-d527851858b8" providerId="ADAL" clId="{95394A2C-3427-4D52-BF81-BB5E7D3A8CE0}" dt="2021-02-24T13:15:10.458" v="1460"/>
          <ac:picMkLst>
            <pc:docMk/>
            <pc:sldMk cId="1076689113" sldId="319"/>
            <ac:picMk id="16" creationId="{33C78069-0134-4A2E-AA11-F552D8D979D1}"/>
          </ac:picMkLst>
        </pc:picChg>
        <pc:picChg chg="add mod">
          <ac:chgData name="De Kinder, Peter" userId="2a034376-62ac-4cf6-a23f-d527851858b8" providerId="ADAL" clId="{95394A2C-3427-4D52-BF81-BB5E7D3A8CE0}" dt="2021-02-24T13:10:27.271" v="1314" actId="1038"/>
          <ac:picMkLst>
            <pc:docMk/>
            <pc:sldMk cId="1076689113" sldId="319"/>
            <ac:picMk id="1026" creationId="{2D721329-DCD4-4BEF-8576-CA74B448CAAB}"/>
          </ac:picMkLst>
        </pc:picChg>
      </pc:sldChg>
      <pc:sldChg chg="addSp delSp modSp add mod">
        <pc:chgData name="De Kinder, Peter" userId="2a034376-62ac-4cf6-a23f-d527851858b8" providerId="ADAL" clId="{95394A2C-3427-4D52-BF81-BB5E7D3A8CE0}" dt="2021-02-24T13:18:40.024" v="1516" actId="1036"/>
        <pc:sldMkLst>
          <pc:docMk/>
          <pc:sldMk cId="3386573813" sldId="320"/>
        </pc:sldMkLst>
        <pc:spChg chg="mod">
          <ac:chgData name="De Kinder, Peter" userId="2a034376-62ac-4cf6-a23f-d527851858b8" providerId="ADAL" clId="{95394A2C-3427-4D52-BF81-BB5E7D3A8CE0}" dt="2021-02-24T13:17:38.871" v="1485" actId="14100"/>
          <ac:spMkLst>
            <pc:docMk/>
            <pc:sldMk cId="3386573813" sldId="320"/>
            <ac:spMk id="13" creationId="{5487065E-92AA-4435-85DD-CB77B7B068C5}"/>
          </ac:spMkLst>
        </pc:spChg>
        <pc:picChg chg="add mod">
          <ac:chgData name="De Kinder, Peter" userId="2a034376-62ac-4cf6-a23f-d527851858b8" providerId="ADAL" clId="{95394A2C-3427-4D52-BF81-BB5E7D3A8CE0}" dt="2021-02-24T13:18:40.024" v="1516" actId="1036"/>
          <ac:picMkLst>
            <pc:docMk/>
            <pc:sldMk cId="3386573813" sldId="320"/>
            <ac:picMk id="3" creationId="{8F42C34C-B4CD-4F32-9D39-C500D6B95C86}"/>
          </ac:picMkLst>
        </pc:picChg>
        <pc:picChg chg="add del mod">
          <ac:chgData name="De Kinder, Peter" userId="2a034376-62ac-4cf6-a23f-d527851858b8" providerId="ADAL" clId="{95394A2C-3427-4D52-BF81-BB5E7D3A8CE0}" dt="2021-02-24T13:17:35.542" v="1484" actId="478"/>
          <ac:picMkLst>
            <pc:docMk/>
            <pc:sldMk cId="3386573813" sldId="320"/>
            <ac:picMk id="4" creationId="{05F62A0F-40A1-4823-AABB-9C4E35E46928}"/>
          </ac:picMkLst>
        </pc:picChg>
        <pc:picChg chg="del">
          <ac:chgData name="De Kinder, Peter" userId="2a034376-62ac-4cf6-a23f-d527851858b8" providerId="ADAL" clId="{95394A2C-3427-4D52-BF81-BB5E7D3A8CE0}" dt="2021-02-24T13:10:56.753" v="1318" actId="478"/>
          <ac:picMkLst>
            <pc:docMk/>
            <pc:sldMk cId="3386573813" sldId="320"/>
            <ac:picMk id="1026" creationId="{2D721329-DCD4-4BEF-8576-CA74B448CAAB}"/>
          </ac:picMkLst>
        </pc:picChg>
        <pc:picChg chg="add del mod">
          <ac:chgData name="De Kinder, Peter" userId="2a034376-62ac-4cf6-a23f-d527851858b8" providerId="ADAL" clId="{95394A2C-3427-4D52-BF81-BB5E7D3A8CE0}" dt="2021-02-24T13:18:36.080" v="1486" actId="478"/>
          <ac:picMkLst>
            <pc:docMk/>
            <pc:sldMk cId="3386573813" sldId="320"/>
            <ac:picMk id="2050" creationId="{A452A2AD-C673-4790-BEB2-95F9DB418E04}"/>
          </ac:picMkLst>
        </pc:picChg>
      </pc:sldChg>
      <pc:sldChg chg="addSp delSp modSp add mod">
        <pc:chgData name="De Kinder, Peter" userId="2a034376-62ac-4cf6-a23f-d527851858b8" providerId="ADAL" clId="{95394A2C-3427-4D52-BF81-BB5E7D3A8CE0}" dt="2021-02-24T13:29:50.218" v="1714" actId="20577"/>
        <pc:sldMkLst>
          <pc:docMk/>
          <pc:sldMk cId="2298819742" sldId="321"/>
        </pc:sldMkLst>
        <pc:spChg chg="add mod">
          <ac:chgData name="De Kinder, Peter" userId="2a034376-62ac-4cf6-a23f-d527851858b8" providerId="ADAL" clId="{95394A2C-3427-4D52-BF81-BB5E7D3A8CE0}" dt="2021-02-24T13:29:09.625" v="1650" actId="1076"/>
          <ac:spMkLst>
            <pc:docMk/>
            <pc:sldMk cId="2298819742" sldId="321"/>
            <ac:spMk id="2" creationId="{30723D0C-C35B-4384-8494-BFB5886B490B}"/>
          </ac:spMkLst>
        </pc:spChg>
        <pc:spChg chg="add del mod">
          <ac:chgData name="De Kinder, Peter" userId="2a034376-62ac-4cf6-a23f-d527851858b8" providerId="ADAL" clId="{95394A2C-3427-4D52-BF81-BB5E7D3A8CE0}" dt="2021-02-24T13:15:14.477" v="1462"/>
          <ac:spMkLst>
            <pc:docMk/>
            <pc:sldMk cId="2298819742" sldId="321"/>
            <ac:spMk id="5" creationId="{488E75D5-AD96-4F0D-B058-F91696DDE064}"/>
          </ac:spMkLst>
        </pc:spChg>
        <pc:spChg chg="add del mod">
          <ac:chgData name="De Kinder, Peter" userId="2a034376-62ac-4cf6-a23f-d527851858b8" providerId="ADAL" clId="{95394A2C-3427-4D52-BF81-BB5E7D3A8CE0}" dt="2021-02-24T13:15:22.535" v="1465"/>
          <ac:spMkLst>
            <pc:docMk/>
            <pc:sldMk cId="2298819742" sldId="321"/>
            <ac:spMk id="7" creationId="{EC614505-2A1F-436A-8892-78612735C8B6}"/>
          </ac:spMkLst>
        </pc:spChg>
        <pc:spChg chg="add del mod">
          <ac:chgData name="De Kinder, Peter" userId="2a034376-62ac-4cf6-a23f-d527851858b8" providerId="ADAL" clId="{95394A2C-3427-4D52-BF81-BB5E7D3A8CE0}" dt="2021-02-24T13:15:29.925" v="1469"/>
          <ac:spMkLst>
            <pc:docMk/>
            <pc:sldMk cId="2298819742" sldId="321"/>
            <ac:spMk id="9" creationId="{16E540CB-34C1-4ED2-A72A-F5690D27AA6C}"/>
          </ac:spMkLst>
        </pc:spChg>
        <pc:spChg chg="add del mod">
          <ac:chgData name="De Kinder, Peter" userId="2a034376-62ac-4cf6-a23f-d527851858b8" providerId="ADAL" clId="{95394A2C-3427-4D52-BF81-BB5E7D3A8CE0}" dt="2021-02-24T13:15:38.085" v="1476"/>
          <ac:spMkLst>
            <pc:docMk/>
            <pc:sldMk cId="2298819742" sldId="321"/>
            <ac:spMk id="11" creationId="{0AD0E25E-85FE-487F-AEAC-1DA0516635D4}"/>
          </ac:spMkLst>
        </pc:spChg>
        <pc:spChg chg="mod">
          <ac:chgData name="De Kinder, Peter" userId="2a034376-62ac-4cf6-a23f-d527851858b8" providerId="ADAL" clId="{95394A2C-3427-4D52-BF81-BB5E7D3A8CE0}" dt="2021-02-24T13:23:33.039" v="1567" actId="1035"/>
          <ac:spMkLst>
            <pc:docMk/>
            <pc:sldMk cId="2298819742" sldId="321"/>
            <ac:spMk id="13" creationId="{5487065E-92AA-4435-85DD-CB77B7B068C5}"/>
          </ac:spMkLst>
        </pc:spChg>
        <pc:spChg chg="add mod">
          <ac:chgData name="De Kinder, Peter" userId="2a034376-62ac-4cf6-a23f-d527851858b8" providerId="ADAL" clId="{95394A2C-3427-4D52-BF81-BB5E7D3A8CE0}" dt="2021-02-24T13:29:50.218" v="1714" actId="20577"/>
          <ac:spMkLst>
            <pc:docMk/>
            <pc:sldMk cId="2298819742" sldId="321"/>
            <ac:spMk id="17" creationId="{9D95EADE-F30D-4A7F-8AF2-9312C34ECB82}"/>
          </ac:spMkLst>
        </pc:spChg>
        <pc:spChg chg="add mod">
          <ac:chgData name="De Kinder, Peter" userId="2a034376-62ac-4cf6-a23f-d527851858b8" providerId="ADAL" clId="{95394A2C-3427-4D52-BF81-BB5E7D3A8CE0}" dt="2021-02-24T13:29:34.829" v="1668" actId="20577"/>
          <ac:spMkLst>
            <pc:docMk/>
            <pc:sldMk cId="2298819742" sldId="321"/>
            <ac:spMk id="18" creationId="{83B03B42-59DC-42E7-B9D4-1BF13F9EDA3D}"/>
          </ac:spMkLst>
        </pc:spChg>
        <pc:picChg chg="add del mod">
          <ac:chgData name="De Kinder, Peter" userId="2a034376-62ac-4cf6-a23f-d527851858b8" providerId="ADAL" clId="{95394A2C-3427-4D52-BF81-BB5E7D3A8CE0}" dt="2021-02-24T13:19:08.153" v="1517" actId="478"/>
          <ac:picMkLst>
            <pc:docMk/>
            <pc:sldMk cId="2298819742" sldId="321"/>
            <ac:picMk id="4" creationId="{23EDEA1E-A7D1-4DE9-B135-D50C5F490CC0}"/>
          </ac:picMkLst>
        </pc:picChg>
        <pc:picChg chg="add del mod">
          <ac:chgData name="De Kinder, Peter" userId="2a034376-62ac-4cf6-a23f-d527851858b8" providerId="ADAL" clId="{95394A2C-3427-4D52-BF81-BB5E7D3A8CE0}" dt="2021-02-24T13:15:14.477" v="1462"/>
          <ac:picMkLst>
            <pc:docMk/>
            <pc:sldMk cId="2298819742" sldId="321"/>
            <ac:picMk id="6" creationId="{AE0B263E-C3CA-4F25-ADE8-32A04B8E592C}"/>
          </ac:picMkLst>
        </pc:picChg>
        <pc:picChg chg="add del mod">
          <ac:chgData name="De Kinder, Peter" userId="2a034376-62ac-4cf6-a23f-d527851858b8" providerId="ADAL" clId="{95394A2C-3427-4D52-BF81-BB5E7D3A8CE0}" dt="2021-02-24T13:15:22.535" v="1465"/>
          <ac:picMkLst>
            <pc:docMk/>
            <pc:sldMk cId="2298819742" sldId="321"/>
            <ac:picMk id="8" creationId="{1F603278-3E7E-45F2-B84E-12D3DC289D86}"/>
          </ac:picMkLst>
        </pc:picChg>
        <pc:picChg chg="add del mod">
          <ac:chgData name="De Kinder, Peter" userId="2a034376-62ac-4cf6-a23f-d527851858b8" providerId="ADAL" clId="{95394A2C-3427-4D52-BF81-BB5E7D3A8CE0}" dt="2021-02-24T13:15:29.925" v="1469"/>
          <ac:picMkLst>
            <pc:docMk/>
            <pc:sldMk cId="2298819742" sldId="321"/>
            <ac:picMk id="10" creationId="{A5AA4EA8-C20D-462E-9097-B49F99414DEE}"/>
          </ac:picMkLst>
        </pc:picChg>
        <pc:picChg chg="add del mod">
          <ac:chgData name="De Kinder, Peter" userId="2a034376-62ac-4cf6-a23f-d527851858b8" providerId="ADAL" clId="{95394A2C-3427-4D52-BF81-BB5E7D3A8CE0}" dt="2021-02-24T13:15:38.085" v="1476"/>
          <ac:picMkLst>
            <pc:docMk/>
            <pc:sldMk cId="2298819742" sldId="321"/>
            <ac:picMk id="12" creationId="{3EA131DF-7439-4DD6-BFD8-6E59E5ABF13E}"/>
          </ac:picMkLst>
        </pc:picChg>
        <pc:picChg chg="add mod">
          <ac:chgData name="De Kinder, Peter" userId="2a034376-62ac-4cf6-a23f-d527851858b8" providerId="ADAL" clId="{95394A2C-3427-4D52-BF81-BB5E7D3A8CE0}" dt="2021-02-24T13:26:06.514" v="1579" actId="1076"/>
          <ac:picMkLst>
            <pc:docMk/>
            <pc:sldMk cId="2298819742" sldId="321"/>
            <ac:picMk id="15" creationId="{1B9CF1E6-D030-4563-9EC8-78045354763E}"/>
          </ac:picMkLst>
        </pc:picChg>
        <pc:picChg chg="del">
          <ac:chgData name="De Kinder, Peter" userId="2a034376-62ac-4cf6-a23f-d527851858b8" providerId="ADAL" clId="{95394A2C-3427-4D52-BF81-BB5E7D3A8CE0}" dt="2021-02-24T13:11:37.340" v="1405" actId="478"/>
          <ac:picMkLst>
            <pc:docMk/>
            <pc:sldMk cId="2298819742" sldId="321"/>
            <ac:picMk id="1026" creationId="{2D721329-DCD4-4BEF-8576-CA74B448CAAB}"/>
          </ac:picMkLst>
        </pc:picChg>
        <pc:picChg chg="add del mod">
          <ac:chgData name="De Kinder, Peter" userId="2a034376-62ac-4cf6-a23f-d527851858b8" providerId="ADAL" clId="{95394A2C-3427-4D52-BF81-BB5E7D3A8CE0}" dt="2021-02-24T13:20:18.083" v="1526" actId="478"/>
          <ac:picMkLst>
            <pc:docMk/>
            <pc:sldMk cId="2298819742" sldId="321"/>
            <ac:picMk id="3074" creationId="{4E47B477-9456-4D6F-8C69-F061AE7ABF2A}"/>
          </ac:picMkLst>
        </pc:picChg>
        <pc:picChg chg="add del mod">
          <ac:chgData name="De Kinder, Peter" userId="2a034376-62ac-4cf6-a23f-d527851858b8" providerId="ADAL" clId="{95394A2C-3427-4D52-BF81-BB5E7D3A8CE0}" dt="2021-02-24T13:25:51.205" v="1573" actId="21"/>
          <ac:picMkLst>
            <pc:docMk/>
            <pc:sldMk cId="2298819742" sldId="321"/>
            <ac:picMk id="3076" creationId="{77B45309-22FD-4865-854D-1A2F58D09AFA}"/>
          </ac:picMkLst>
        </pc:picChg>
      </pc:sldChg>
      <pc:sldChg chg="addSp delSp modSp add mod">
        <pc:chgData name="De Kinder, Peter" userId="2a034376-62ac-4cf6-a23f-d527851858b8" providerId="ADAL" clId="{95394A2C-3427-4D52-BF81-BB5E7D3A8CE0}" dt="2021-02-24T13:26:26.618" v="1599" actId="1035"/>
        <pc:sldMkLst>
          <pc:docMk/>
          <pc:sldMk cId="593862461" sldId="322"/>
        </pc:sldMkLst>
        <pc:spChg chg="mod">
          <ac:chgData name="De Kinder, Peter" userId="2a034376-62ac-4cf6-a23f-d527851858b8" providerId="ADAL" clId="{95394A2C-3427-4D52-BF81-BB5E7D3A8CE0}" dt="2021-02-24T13:26:26.618" v="1599" actId="1035"/>
          <ac:spMkLst>
            <pc:docMk/>
            <pc:sldMk cId="593862461" sldId="322"/>
            <ac:spMk id="13" creationId="{5487065E-92AA-4435-85DD-CB77B7B068C5}"/>
          </ac:spMkLst>
        </pc:spChg>
        <pc:picChg chg="add del">
          <ac:chgData name="De Kinder, Peter" userId="2a034376-62ac-4cf6-a23f-d527851858b8" providerId="ADAL" clId="{95394A2C-3427-4D52-BF81-BB5E7D3A8CE0}" dt="2021-02-24T13:25:58.337" v="1576" actId="21"/>
          <ac:picMkLst>
            <pc:docMk/>
            <pc:sldMk cId="593862461" sldId="322"/>
            <ac:picMk id="3" creationId="{AA730CEC-2910-4D15-B4BE-52BB5385A75A}"/>
          </ac:picMkLst>
        </pc:picChg>
        <pc:picChg chg="add del mod">
          <ac:chgData name="De Kinder, Peter" userId="2a034376-62ac-4cf6-a23f-d527851858b8" providerId="ADAL" clId="{95394A2C-3427-4D52-BF81-BB5E7D3A8CE0}" dt="2021-02-24T13:23:43.090" v="1568" actId="478"/>
          <ac:picMkLst>
            <pc:docMk/>
            <pc:sldMk cId="593862461" sldId="322"/>
            <ac:picMk id="4" creationId="{05D77DC9-1696-4B98-A594-091C997935D1}"/>
          </ac:picMkLst>
        </pc:picChg>
        <pc:picChg chg="add mod">
          <ac:chgData name="De Kinder, Peter" userId="2a034376-62ac-4cf6-a23f-d527851858b8" providerId="ADAL" clId="{95394A2C-3427-4D52-BF81-BB5E7D3A8CE0}" dt="2021-02-24T13:25:55.096" v="1575" actId="167"/>
          <ac:picMkLst>
            <pc:docMk/>
            <pc:sldMk cId="593862461" sldId="322"/>
            <ac:picMk id="8" creationId="{07A26272-8002-4C63-A43B-7292612AAA34}"/>
          </ac:picMkLst>
        </pc:picChg>
        <pc:picChg chg="del">
          <ac:chgData name="De Kinder, Peter" userId="2a034376-62ac-4cf6-a23f-d527851858b8" providerId="ADAL" clId="{95394A2C-3427-4D52-BF81-BB5E7D3A8CE0}" dt="2021-02-24T13:11:40.006" v="1406" actId="478"/>
          <ac:picMkLst>
            <pc:docMk/>
            <pc:sldMk cId="593862461" sldId="322"/>
            <ac:picMk id="1026" creationId="{2D721329-DCD4-4BEF-8576-CA74B448CAAB}"/>
          </ac:picMkLst>
        </pc:picChg>
        <pc:picChg chg="add del">
          <ac:chgData name="De Kinder, Peter" userId="2a034376-62ac-4cf6-a23f-d527851858b8" providerId="ADAL" clId="{95394A2C-3427-4D52-BF81-BB5E7D3A8CE0}" dt="2021-02-24T13:25:09.595" v="1571"/>
          <ac:picMkLst>
            <pc:docMk/>
            <pc:sldMk cId="593862461" sldId="322"/>
            <ac:picMk id="4098" creationId="{1578A1C7-F764-44CD-A05F-C890180369D3}"/>
          </ac:picMkLst>
        </pc:picChg>
      </pc:sldChg>
    </pc:docChg>
  </pc:docChgLst>
  <pc:docChgLst>
    <pc:chgData name="Peter" userId="2a034376-62ac-4cf6-a23f-d527851858b8" providerId="ADAL" clId="{95394A2C-3427-4D52-BF81-BB5E7D3A8CE0}"/>
    <pc:docChg chg="undo redo custSel addSld modSld sldOrd addSection modSection">
      <pc:chgData name="Peter" userId="2a034376-62ac-4cf6-a23f-d527851858b8" providerId="ADAL" clId="{95394A2C-3427-4D52-BF81-BB5E7D3A8CE0}" dt="2021-02-22T14:43:09.982" v="1958"/>
      <pc:docMkLst>
        <pc:docMk/>
      </pc:docMkLst>
      <pc:sldChg chg="addSp delSp modSp mod delAnim">
        <pc:chgData name="Peter" userId="2a034376-62ac-4cf6-a23f-d527851858b8" providerId="ADAL" clId="{95394A2C-3427-4D52-BF81-BB5E7D3A8CE0}" dt="2021-02-21T13:30:55.492" v="563" actId="1035"/>
        <pc:sldMkLst>
          <pc:docMk/>
          <pc:sldMk cId="0" sldId="256"/>
        </pc:sldMkLst>
        <pc:spChg chg="mod">
          <ac:chgData name="Peter" userId="2a034376-62ac-4cf6-a23f-d527851858b8" providerId="ADAL" clId="{95394A2C-3427-4D52-BF81-BB5E7D3A8CE0}" dt="2021-02-21T13:30:55.492" v="563" actId="1035"/>
          <ac:spMkLst>
            <pc:docMk/>
            <pc:sldMk cId="0" sldId="256"/>
            <ac:spMk id="165" creationId="{00000000-0000-0000-0000-000000000000}"/>
          </ac:spMkLst>
        </pc:spChg>
        <pc:spChg chg="mod">
          <ac:chgData name="Peter" userId="2a034376-62ac-4cf6-a23f-d527851858b8" providerId="ADAL" clId="{95394A2C-3427-4D52-BF81-BB5E7D3A8CE0}" dt="2021-02-21T13:30:55.492" v="563" actId="1035"/>
          <ac:spMkLst>
            <pc:docMk/>
            <pc:sldMk cId="0" sldId="256"/>
            <ac:spMk id="166" creationId="{00000000-0000-0000-0000-000000000000}"/>
          </ac:spMkLst>
        </pc:spChg>
        <pc:grpChg chg="del">
          <ac:chgData name="Peter" userId="2a034376-62ac-4cf6-a23f-d527851858b8" providerId="ADAL" clId="{95394A2C-3427-4D52-BF81-BB5E7D3A8CE0}" dt="2021-02-18T16:11:26.918" v="27" actId="478"/>
          <ac:grpSpMkLst>
            <pc:docMk/>
            <pc:sldMk cId="0" sldId="256"/>
            <ac:grpSpMk id="167" creationId="{00000000-0000-0000-0000-000000000000}"/>
          </ac:grpSpMkLst>
        </pc:grpChg>
        <pc:grpChg chg="del">
          <ac:chgData name="Peter" userId="2a034376-62ac-4cf6-a23f-d527851858b8" providerId="ADAL" clId="{95394A2C-3427-4D52-BF81-BB5E7D3A8CE0}" dt="2021-02-18T16:11:26.918" v="27" actId="478"/>
          <ac:grpSpMkLst>
            <pc:docMk/>
            <pc:sldMk cId="0" sldId="256"/>
            <ac:grpSpMk id="174" creationId="{00000000-0000-0000-0000-000000000000}"/>
          </ac:grpSpMkLst>
        </pc:grpChg>
        <pc:grpChg chg="del">
          <ac:chgData name="Peter" userId="2a034376-62ac-4cf6-a23f-d527851858b8" providerId="ADAL" clId="{95394A2C-3427-4D52-BF81-BB5E7D3A8CE0}" dt="2021-02-18T16:11:26.918" v="27" actId="478"/>
          <ac:grpSpMkLst>
            <pc:docMk/>
            <pc:sldMk cId="0" sldId="256"/>
            <ac:grpSpMk id="181" creationId="{00000000-0000-0000-0000-000000000000}"/>
          </ac:grpSpMkLst>
        </pc:grpChg>
        <pc:grpChg chg="del">
          <ac:chgData name="Peter" userId="2a034376-62ac-4cf6-a23f-d527851858b8" providerId="ADAL" clId="{95394A2C-3427-4D52-BF81-BB5E7D3A8CE0}" dt="2021-02-18T16:11:26.918" v="27" actId="478"/>
          <ac:grpSpMkLst>
            <pc:docMk/>
            <pc:sldMk cId="0" sldId="256"/>
            <ac:grpSpMk id="188" creationId="{00000000-0000-0000-0000-000000000000}"/>
          </ac:grpSpMkLst>
        </pc:grpChg>
        <pc:grpChg chg="del">
          <ac:chgData name="Peter" userId="2a034376-62ac-4cf6-a23f-d527851858b8" providerId="ADAL" clId="{95394A2C-3427-4D52-BF81-BB5E7D3A8CE0}" dt="2021-02-18T16:11:26.918" v="27" actId="478"/>
          <ac:grpSpMkLst>
            <pc:docMk/>
            <pc:sldMk cId="0" sldId="256"/>
            <ac:grpSpMk id="195" creationId="{00000000-0000-0000-0000-000000000000}"/>
          </ac:grpSpMkLst>
        </pc:grpChg>
        <pc:grpChg chg="del">
          <ac:chgData name="Peter" userId="2a034376-62ac-4cf6-a23f-d527851858b8" providerId="ADAL" clId="{95394A2C-3427-4D52-BF81-BB5E7D3A8CE0}" dt="2021-02-18T16:11:26.918" v="27" actId="478"/>
          <ac:grpSpMkLst>
            <pc:docMk/>
            <pc:sldMk cId="0" sldId="256"/>
            <ac:grpSpMk id="202" creationId="{00000000-0000-0000-0000-000000000000}"/>
          </ac:grpSpMkLst>
        </pc:grpChg>
        <pc:grpChg chg="del">
          <ac:chgData name="Peter" userId="2a034376-62ac-4cf6-a23f-d527851858b8" providerId="ADAL" clId="{95394A2C-3427-4D52-BF81-BB5E7D3A8CE0}" dt="2021-02-18T16:11:26.918" v="27" actId="478"/>
          <ac:grpSpMkLst>
            <pc:docMk/>
            <pc:sldMk cId="0" sldId="256"/>
            <ac:grpSpMk id="209" creationId="{00000000-0000-0000-0000-000000000000}"/>
          </ac:grpSpMkLst>
        </pc:grpChg>
        <pc:picChg chg="add mod ord">
          <ac:chgData name="Peter" userId="2a034376-62ac-4cf6-a23f-d527851858b8" providerId="ADAL" clId="{95394A2C-3427-4D52-BF81-BB5E7D3A8CE0}" dt="2021-02-18T16:11:54.280" v="31" actId="167"/>
          <ac:picMkLst>
            <pc:docMk/>
            <pc:sldMk cId="0" sldId="256"/>
            <ac:picMk id="53" creationId="{B59BB4EB-3503-4CBF-9C1A-E35C937134BB}"/>
          </ac:picMkLst>
        </pc:picChg>
      </pc:sldChg>
      <pc:sldChg chg="ord">
        <pc:chgData name="Peter" userId="2a034376-62ac-4cf6-a23f-d527851858b8" providerId="ADAL" clId="{95394A2C-3427-4D52-BF81-BB5E7D3A8CE0}" dt="2021-02-21T15:36:16.277" v="867"/>
        <pc:sldMkLst>
          <pc:docMk/>
          <pc:sldMk cId="0" sldId="257"/>
        </pc:sldMkLst>
      </pc:sldChg>
      <pc:sldChg chg="ord modNotes">
        <pc:chgData name="Peter" userId="2a034376-62ac-4cf6-a23f-d527851858b8" providerId="ADAL" clId="{95394A2C-3427-4D52-BF81-BB5E7D3A8CE0}" dt="2021-02-21T15:36:16.277" v="867"/>
        <pc:sldMkLst>
          <pc:docMk/>
          <pc:sldMk cId="0" sldId="258"/>
        </pc:sldMkLst>
      </pc:sldChg>
      <pc:sldChg chg="addSp delSp modSp mod ord delAnim modAnim">
        <pc:chgData name="Peter" userId="2a034376-62ac-4cf6-a23f-d527851858b8" providerId="ADAL" clId="{95394A2C-3427-4D52-BF81-BB5E7D3A8CE0}" dt="2021-02-22T14:43:09.982" v="1958"/>
        <pc:sldMkLst>
          <pc:docMk/>
          <pc:sldMk cId="0" sldId="259"/>
        </pc:sldMkLst>
        <pc:spChg chg="mod">
          <ac:chgData name="Peter" userId="2a034376-62ac-4cf6-a23f-d527851858b8" providerId="ADAL" clId="{95394A2C-3427-4D52-BF81-BB5E7D3A8CE0}" dt="2021-02-21T13:20:20.922" v="448" actId="20577"/>
          <ac:spMkLst>
            <pc:docMk/>
            <pc:sldMk cId="0" sldId="259"/>
            <ac:spMk id="248" creationId="{00000000-0000-0000-0000-000000000000}"/>
          </ac:spMkLst>
        </pc:spChg>
        <pc:grpChg chg="del">
          <ac:chgData name="Peter" userId="2a034376-62ac-4cf6-a23f-d527851858b8" providerId="ADAL" clId="{95394A2C-3427-4D52-BF81-BB5E7D3A8CE0}" dt="2021-02-21T13:21:19.095" v="452" actId="478"/>
          <ac:grpSpMkLst>
            <pc:docMk/>
            <pc:sldMk cId="0" sldId="259"/>
            <ac:grpSpMk id="249" creationId="{00000000-0000-0000-0000-000000000000}"/>
          </ac:grpSpMkLst>
        </pc:grpChg>
        <pc:grpChg chg="del">
          <ac:chgData name="Peter" userId="2a034376-62ac-4cf6-a23f-d527851858b8" providerId="ADAL" clId="{95394A2C-3427-4D52-BF81-BB5E7D3A8CE0}" dt="2021-02-21T13:21:17.173" v="451" actId="478"/>
          <ac:grpSpMkLst>
            <pc:docMk/>
            <pc:sldMk cId="0" sldId="259"/>
            <ac:grpSpMk id="259" creationId="{00000000-0000-0000-0000-000000000000}"/>
          </ac:grpSpMkLst>
        </pc:grpChg>
        <pc:picChg chg="add mod ord">
          <ac:chgData name="Peter" userId="2a034376-62ac-4cf6-a23f-d527851858b8" providerId="ADAL" clId="{95394A2C-3427-4D52-BF81-BB5E7D3A8CE0}" dt="2021-02-21T13:21:15.579" v="450" actId="167"/>
          <ac:picMkLst>
            <pc:docMk/>
            <pc:sldMk cId="0" sldId="259"/>
            <ac:picMk id="3" creationId="{619019FD-A005-4822-9387-9907DE4EE9D0}"/>
          </ac:picMkLst>
        </pc:picChg>
      </pc:sldChg>
      <pc:sldChg chg="modSp mod ord modNotes">
        <pc:chgData name="Peter" userId="2a034376-62ac-4cf6-a23f-d527851858b8" providerId="ADAL" clId="{95394A2C-3427-4D52-BF81-BB5E7D3A8CE0}" dt="2021-02-21T15:35:42.176" v="865" actId="1036"/>
        <pc:sldMkLst>
          <pc:docMk/>
          <pc:sldMk cId="0" sldId="260"/>
        </pc:sldMkLst>
        <pc:spChg chg="mod">
          <ac:chgData name="Peter" userId="2a034376-62ac-4cf6-a23f-d527851858b8" providerId="ADAL" clId="{95394A2C-3427-4D52-BF81-BB5E7D3A8CE0}" dt="2021-02-21T15:35:42.176" v="865" actId="1036"/>
          <ac:spMkLst>
            <pc:docMk/>
            <pc:sldMk cId="0" sldId="260"/>
            <ac:spMk id="269" creationId="{00000000-0000-0000-0000-000000000000}"/>
          </ac:spMkLst>
        </pc:spChg>
      </pc:sldChg>
      <pc:sldChg chg="addSp delSp modSp mod ord addAnim delAnim modAnim modNotes">
        <pc:chgData name="Peter" userId="2a034376-62ac-4cf6-a23f-d527851858b8" providerId="ADAL" clId="{95394A2C-3427-4D52-BF81-BB5E7D3A8CE0}" dt="2021-02-22T13:57:02.551" v="1737" actId="20577"/>
        <pc:sldMkLst>
          <pc:docMk/>
          <pc:sldMk cId="0" sldId="262"/>
        </pc:sldMkLst>
        <pc:spChg chg="add del mod">
          <ac:chgData name="Peter" userId="2a034376-62ac-4cf6-a23f-d527851858b8" providerId="ADAL" clId="{95394A2C-3427-4D52-BF81-BB5E7D3A8CE0}" dt="2021-02-21T13:33:38.522" v="584"/>
          <ac:spMkLst>
            <pc:docMk/>
            <pc:sldMk cId="0" sldId="262"/>
            <ac:spMk id="58" creationId="{DF420BE2-B587-43D4-9522-051EFECE7E61}"/>
          </ac:spMkLst>
        </pc:spChg>
        <pc:spChg chg="mod">
          <ac:chgData name="Peter" userId="2a034376-62ac-4cf6-a23f-d527851858b8" providerId="ADAL" clId="{95394A2C-3427-4D52-BF81-BB5E7D3A8CE0}" dt="2021-02-21T13:40:12.981" v="699" actId="164"/>
          <ac:spMkLst>
            <pc:docMk/>
            <pc:sldMk cId="0" sldId="262"/>
            <ac:spMk id="61" creationId="{E18EEE9E-EDF0-414E-888A-3B93D8D001E9}"/>
          </ac:spMkLst>
        </pc:spChg>
        <pc:spChg chg="mod">
          <ac:chgData name="Peter" userId="2a034376-62ac-4cf6-a23f-d527851858b8" providerId="ADAL" clId="{95394A2C-3427-4D52-BF81-BB5E7D3A8CE0}" dt="2021-02-21T13:40:12.981" v="699" actId="164"/>
          <ac:spMkLst>
            <pc:docMk/>
            <pc:sldMk cId="0" sldId="262"/>
            <ac:spMk id="62" creationId="{54957848-E9D7-4E52-860B-4328EDB91067}"/>
          </ac:spMkLst>
        </pc:spChg>
        <pc:spChg chg="mod">
          <ac:chgData name="Peter" userId="2a034376-62ac-4cf6-a23f-d527851858b8" providerId="ADAL" clId="{95394A2C-3427-4D52-BF81-BB5E7D3A8CE0}" dt="2021-02-21T13:40:12.981" v="699" actId="164"/>
          <ac:spMkLst>
            <pc:docMk/>
            <pc:sldMk cId="0" sldId="262"/>
            <ac:spMk id="63" creationId="{8AD26064-D9B3-4E28-9CC6-445F58C5B0CB}"/>
          </ac:spMkLst>
        </pc:spChg>
        <pc:spChg chg="mod">
          <ac:chgData name="Peter" userId="2a034376-62ac-4cf6-a23f-d527851858b8" providerId="ADAL" clId="{95394A2C-3427-4D52-BF81-BB5E7D3A8CE0}" dt="2021-02-21T13:40:12.981" v="699" actId="164"/>
          <ac:spMkLst>
            <pc:docMk/>
            <pc:sldMk cId="0" sldId="262"/>
            <ac:spMk id="64" creationId="{04AE6471-AF19-4786-B0D2-D0B428697C82}"/>
          </ac:spMkLst>
        </pc:spChg>
        <pc:spChg chg="mod">
          <ac:chgData name="Peter" userId="2a034376-62ac-4cf6-a23f-d527851858b8" providerId="ADAL" clId="{95394A2C-3427-4D52-BF81-BB5E7D3A8CE0}" dt="2021-02-21T13:40:12.981" v="699" actId="164"/>
          <ac:spMkLst>
            <pc:docMk/>
            <pc:sldMk cId="0" sldId="262"/>
            <ac:spMk id="65" creationId="{30FAC24D-D837-4D6B-886C-86F77C28C701}"/>
          </ac:spMkLst>
        </pc:spChg>
        <pc:spChg chg="mod">
          <ac:chgData name="Peter" userId="2a034376-62ac-4cf6-a23f-d527851858b8" providerId="ADAL" clId="{95394A2C-3427-4D52-BF81-BB5E7D3A8CE0}" dt="2021-02-21T13:40:12.981" v="699" actId="164"/>
          <ac:spMkLst>
            <pc:docMk/>
            <pc:sldMk cId="0" sldId="262"/>
            <ac:spMk id="66" creationId="{6668A84F-63F9-4E0B-BEB5-2B29DCC683DC}"/>
          </ac:spMkLst>
        </pc:spChg>
        <pc:spChg chg="mod">
          <ac:chgData name="Peter" userId="2a034376-62ac-4cf6-a23f-d527851858b8" providerId="ADAL" clId="{95394A2C-3427-4D52-BF81-BB5E7D3A8CE0}" dt="2021-02-21T13:40:12.981" v="699" actId="164"/>
          <ac:spMkLst>
            <pc:docMk/>
            <pc:sldMk cId="0" sldId="262"/>
            <ac:spMk id="67" creationId="{5A9540C6-DEEA-491C-8C95-6DD8D09CDE1A}"/>
          </ac:spMkLst>
        </pc:spChg>
        <pc:spChg chg="mod">
          <ac:chgData name="Peter" userId="2a034376-62ac-4cf6-a23f-d527851858b8" providerId="ADAL" clId="{95394A2C-3427-4D52-BF81-BB5E7D3A8CE0}" dt="2021-02-21T13:40:12.981" v="699" actId="164"/>
          <ac:spMkLst>
            <pc:docMk/>
            <pc:sldMk cId="0" sldId="262"/>
            <ac:spMk id="68" creationId="{27D9133F-1266-4EB6-8C4B-A56971D73E1B}"/>
          </ac:spMkLst>
        </pc:spChg>
        <pc:spChg chg="mod">
          <ac:chgData name="Peter" userId="2a034376-62ac-4cf6-a23f-d527851858b8" providerId="ADAL" clId="{95394A2C-3427-4D52-BF81-BB5E7D3A8CE0}" dt="2021-02-21T13:40:12.981" v="699" actId="164"/>
          <ac:spMkLst>
            <pc:docMk/>
            <pc:sldMk cId="0" sldId="262"/>
            <ac:spMk id="69" creationId="{B6736FCB-7D3A-4CEA-A688-FC6359E7975D}"/>
          </ac:spMkLst>
        </pc:spChg>
        <pc:spChg chg="mod">
          <ac:chgData name="Peter" userId="2a034376-62ac-4cf6-a23f-d527851858b8" providerId="ADAL" clId="{95394A2C-3427-4D52-BF81-BB5E7D3A8CE0}" dt="2021-02-21T13:40:12.981" v="699" actId="164"/>
          <ac:spMkLst>
            <pc:docMk/>
            <pc:sldMk cId="0" sldId="262"/>
            <ac:spMk id="70" creationId="{38DBD217-019A-4CE0-927C-FA6D1C21EEFA}"/>
          </ac:spMkLst>
        </pc:spChg>
        <pc:spChg chg="mod">
          <ac:chgData name="Peter" userId="2a034376-62ac-4cf6-a23f-d527851858b8" providerId="ADAL" clId="{95394A2C-3427-4D52-BF81-BB5E7D3A8CE0}" dt="2021-02-21T13:40:12.981" v="699" actId="164"/>
          <ac:spMkLst>
            <pc:docMk/>
            <pc:sldMk cId="0" sldId="262"/>
            <ac:spMk id="71" creationId="{3363669F-D882-45B6-96BA-B61F044BD7A6}"/>
          </ac:spMkLst>
        </pc:spChg>
        <pc:spChg chg="mod">
          <ac:chgData name="Peter" userId="2a034376-62ac-4cf6-a23f-d527851858b8" providerId="ADAL" clId="{95394A2C-3427-4D52-BF81-BB5E7D3A8CE0}" dt="2021-02-21T13:49:43.008" v="764" actId="108"/>
          <ac:spMkLst>
            <pc:docMk/>
            <pc:sldMk cId="0" sldId="262"/>
            <ac:spMk id="75" creationId="{E160E434-F27C-47B0-9640-5E93C1343E8A}"/>
          </ac:spMkLst>
        </pc:spChg>
        <pc:spChg chg="mod">
          <ac:chgData name="Peter" userId="2a034376-62ac-4cf6-a23f-d527851858b8" providerId="ADAL" clId="{95394A2C-3427-4D52-BF81-BB5E7D3A8CE0}" dt="2021-02-21T13:49:43.008" v="764" actId="108"/>
          <ac:spMkLst>
            <pc:docMk/>
            <pc:sldMk cId="0" sldId="262"/>
            <ac:spMk id="76" creationId="{5571EC40-E715-4D2E-90F0-B6D2F87F87D2}"/>
          </ac:spMkLst>
        </pc:spChg>
        <pc:spChg chg="mod">
          <ac:chgData name="Peter" userId="2a034376-62ac-4cf6-a23f-d527851858b8" providerId="ADAL" clId="{95394A2C-3427-4D52-BF81-BB5E7D3A8CE0}" dt="2021-02-21T13:49:43.008" v="764" actId="108"/>
          <ac:spMkLst>
            <pc:docMk/>
            <pc:sldMk cId="0" sldId="262"/>
            <ac:spMk id="77" creationId="{A1438CEA-412A-484D-951F-9E504B72CE9C}"/>
          </ac:spMkLst>
        </pc:spChg>
        <pc:spChg chg="mod">
          <ac:chgData name="Peter" userId="2a034376-62ac-4cf6-a23f-d527851858b8" providerId="ADAL" clId="{95394A2C-3427-4D52-BF81-BB5E7D3A8CE0}" dt="2021-02-21T13:49:43.008" v="764" actId="108"/>
          <ac:spMkLst>
            <pc:docMk/>
            <pc:sldMk cId="0" sldId="262"/>
            <ac:spMk id="78" creationId="{E9CFE4C5-5B4C-442E-95CA-FBBC8057DD1D}"/>
          </ac:spMkLst>
        </pc:spChg>
        <pc:spChg chg="mod">
          <ac:chgData name="Peter" userId="2a034376-62ac-4cf6-a23f-d527851858b8" providerId="ADAL" clId="{95394A2C-3427-4D52-BF81-BB5E7D3A8CE0}" dt="2021-02-21T13:49:43.008" v="764" actId="108"/>
          <ac:spMkLst>
            <pc:docMk/>
            <pc:sldMk cId="0" sldId="262"/>
            <ac:spMk id="79" creationId="{FBC2874F-39F0-4D82-8AD2-1B4A6F485849}"/>
          </ac:spMkLst>
        </pc:spChg>
        <pc:spChg chg="mod">
          <ac:chgData name="Peter" userId="2a034376-62ac-4cf6-a23f-d527851858b8" providerId="ADAL" clId="{95394A2C-3427-4D52-BF81-BB5E7D3A8CE0}" dt="2021-02-21T13:49:43.008" v="764" actId="108"/>
          <ac:spMkLst>
            <pc:docMk/>
            <pc:sldMk cId="0" sldId="262"/>
            <ac:spMk id="80" creationId="{203D0483-D9E3-466E-A488-4323E43ACF9F}"/>
          </ac:spMkLst>
        </pc:spChg>
        <pc:spChg chg="mod">
          <ac:chgData name="Peter" userId="2a034376-62ac-4cf6-a23f-d527851858b8" providerId="ADAL" clId="{95394A2C-3427-4D52-BF81-BB5E7D3A8CE0}" dt="2021-02-21T13:48:16.364" v="750" actId="108"/>
          <ac:spMkLst>
            <pc:docMk/>
            <pc:sldMk cId="0" sldId="262"/>
            <ac:spMk id="82" creationId="{11F88A3C-9C8B-421A-B015-7571921C1224}"/>
          </ac:spMkLst>
        </pc:spChg>
        <pc:spChg chg="mod">
          <ac:chgData name="Peter" userId="2a034376-62ac-4cf6-a23f-d527851858b8" providerId="ADAL" clId="{95394A2C-3427-4D52-BF81-BB5E7D3A8CE0}" dt="2021-02-21T13:48:16.364" v="750" actId="108"/>
          <ac:spMkLst>
            <pc:docMk/>
            <pc:sldMk cId="0" sldId="262"/>
            <ac:spMk id="83" creationId="{F4C9C4D0-8543-4EE6-A38E-99307AE078C7}"/>
          </ac:spMkLst>
        </pc:spChg>
        <pc:spChg chg="mod">
          <ac:chgData name="Peter" userId="2a034376-62ac-4cf6-a23f-d527851858b8" providerId="ADAL" clId="{95394A2C-3427-4D52-BF81-BB5E7D3A8CE0}" dt="2021-02-21T13:48:16.364" v="750" actId="108"/>
          <ac:spMkLst>
            <pc:docMk/>
            <pc:sldMk cId="0" sldId="262"/>
            <ac:spMk id="84" creationId="{189A4A80-7224-48F4-BE19-15F92558C3DC}"/>
          </ac:spMkLst>
        </pc:spChg>
        <pc:spChg chg="mod">
          <ac:chgData name="Peter" userId="2a034376-62ac-4cf6-a23f-d527851858b8" providerId="ADAL" clId="{95394A2C-3427-4D52-BF81-BB5E7D3A8CE0}" dt="2021-02-22T08:48:57.659" v="1347" actId="1037"/>
          <ac:spMkLst>
            <pc:docMk/>
            <pc:sldMk cId="0" sldId="262"/>
            <ac:spMk id="101" creationId="{5E9D9292-708E-4D6D-86C7-D729241434F5}"/>
          </ac:spMkLst>
        </pc:spChg>
        <pc:spChg chg="mod">
          <ac:chgData name="Peter" userId="2a034376-62ac-4cf6-a23f-d527851858b8" providerId="ADAL" clId="{95394A2C-3427-4D52-BF81-BB5E7D3A8CE0}" dt="2021-02-22T08:48:46.833" v="1338" actId="1035"/>
          <ac:spMkLst>
            <pc:docMk/>
            <pc:sldMk cId="0" sldId="262"/>
            <ac:spMk id="102" creationId="{924B87A0-4026-4EDA-9038-13C4DFEDF6C1}"/>
          </ac:spMkLst>
        </pc:spChg>
        <pc:spChg chg="mod">
          <ac:chgData name="Peter" userId="2a034376-62ac-4cf6-a23f-d527851858b8" providerId="ADAL" clId="{95394A2C-3427-4D52-BF81-BB5E7D3A8CE0}" dt="2021-02-22T08:40:07.800" v="1212" actId="1035"/>
          <ac:spMkLst>
            <pc:docMk/>
            <pc:sldMk cId="0" sldId="262"/>
            <ac:spMk id="301" creationId="{00000000-0000-0000-0000-000000000000}"/>
          </ac:spMkLst>
        </pc:spChg>
        <pc:spChg chg="mod">
          <ac:chgData name="Peter" userId="2a034376-62ac-4cf6-a23f-d527851858b8" providerId="ADAL" clId="{95394A2C-3427-4D52-BF81-BB5E7D3A8CE0}" dt="2021-02-22T08:40:15.135" v="1219" actId="1035"/>
          <ac:spMkLst>
            <pc:docMk/>
            <pc:sldMk cId="0" sldId="262"/>
            <ac:spMk id="302" creationId="{00000000-0000-0000-0000-000000000000}"/>
          </ac:spMkLst>
        </pc:spChg>
        <pc:spChg chg="mod">
          <ac:chgData name="Peter" userId="2a034376-62ac-4cf6-a23f-d527851858b8" providerId="ADAL" clId="{95394A2C-3427-4D52-BF81-BB5E7D3A8CE0}" dt="2021-02-21T13:29:06.449" v="502" actId="1035"/>
          <ac:spMkLst>
            <pc:docMk/>
            <pc:sldMk cId="0" sldId="262"/>
            <ac:spMk id="303" creationId="{00000000-0000-0000-0000-000000000000}"/>
          </ac:spMkLst>
        </pc:spChg>
        <pc:spChg chg="mod">
          <ac:chgData name="Peter" userId="2a034376-62ac-4cf6-a23f-d527851858b8" providerId="ADAL" clId="{95394A2C-3427-4D52-BF81-BB5E7D3A8CE0}" dt="2021-02-21T16:58:18.009" v="994" actId="1035"/>
          <ac:spMkLst>
            <pc:docMk/>
            <pc:sldMk cId="0" sldId="262"/>
            <ac:spMk id="304" creationId="{00000000-0000-0000-0000-000000000000}"/>
          </ac:spMkLst>
        </pc:spChg>
        <pc:spChg chg="mod">
          <ac:chgData name="Peter" userId="2a034376-62ac-4cf6-a23f-d527851858b8" providerId="ADAL" clId="{95394A2C-3427-4D52-BF81-BB5E7D3A8CE0}" dt="2021-02-22T08:38:38.049" v="1149" actId="1035"/>
          <ac:spMkLst>
            <pc:docMk/>
            <pc:sldMk cId="0" sldId="262"/>
            <ac:spMk id="305" creationId="{00000000-0000-0000-0000-000000000000}"/>
          </ac:spMkLst>
        </pc:spChg>
        <pc:spChg chg="mod">
          <ac:chgData name="Peter" userId="2a034376-62ac-4cf6-a23f-d527851858b8" providerId="ADAL" clId="{95394A2C-3427-4D52-BF81-BB5E7D3A8CE0}" dt="2021-02-22T08:43:46.782" v="1276" actId="1036"/>
          <ac:spMkLst>
            <pc:docMk/>
            <pc:sldMk cId="0" sldId="262"/>
            <ac:spMk id="306" creationId="{00000000-0000-0000-0000-000000000000}"/>
          </ac:spMkLst>
        </pc:spChg>
        <pc:spChg chg="mod">
          <ac:chgData name="Peter" userId="2a034376-62ac-4cf6-a23f-d527851858b8" providerId="ADAL" clId="{95394A2C-3427-4D52-BF81-BB5E7D3A8CE0}" dt="2021-02-21T13:29:57.453" v="540" actId="14100"/>
          <ac:spMkLst>
            <pc:docMk/>
            <pc:sldMk cId="0" sldId="262"/>
            <ac:spMk id="307" creationId="{00000000-0000-0000-0000-000000000000}"/>
          </ac:spMkLst>
        </pc:spChg>
        <pc:spChg chg="mod">
          <ac:chgData name="Peter" userId="2a034376-62ac-4cf6-a23f-d527851858b8" providerId="ADAL" clId="{95394A2C-3427-4D52-BF81-BB5E7D3A8CE0}" dt="2021-02-21T16:59:46.843" v="1061" actId="1036"/>
          <ac:spMkLst>
            <pc:docMk/>
            <pc:sldMk cId="0" sldId="262"/>
            <ac:spMk id="308" creationId="{00000000-0000-0000-0000-000000000000}"/>
          </ac:spMkLst>
        </pc:spChg>
        <pc:spChg chg="mod">
          <ac:chgData name="Peter" userId="2a034376-62ac-4cf6-a23f-d527851858b8" providerId="ADAL" clId="{95394A2C-3427-4D52-BF81-BB5E7D3A8CE0}" dt="2021-02-21T13:38:11.164" v="675" actId="20577"/>
          <ac:spMkLst>
            <pc:docMk/>
            <pc:sldMk cId="0" sldId="262"/>
            <ac:spMk id="309" creationId="{00000000-0000-0000-0000-000000000000}"/>
          </ac:spMkLst>
        </pc:spChg>
        <pc:spChg chg="mod">
          <ac:chgData name="Peter" userId="2a034376-62ac-4cf6-a23f-d527851858b8" providerId="ADAL" clId="{95394A2C-3427-4D52-BF81-BB5E7D3A8CE0}" dt="2021-02-22T13:57:02.551" v="1737" actId="20577"/>
          <ac:spMkLst>
            <pc:docMk/>
            <pc:sldMk cId="0" sldId="262"/>
            <ac:spMk id="310" creationId="{00000000-0000-0000-0000-000000000000}"/>
          </ac:spMkLst>
        </pc:spChg>
        <pc:spChg chg="mod topLvl">
          <ac:chgData name="Peter" userId="2a034376-62ac-4cf6-a23f-d527851858b8" providerId="ADAL" clId="{95394A2C-3427-4D52-BF81-BB5E7D3A8CE0}" dt="2021-02-22T08:48:39.379" v="1332" actId="1036"/>
          <ac:spMkLst>
            <pc:docMk/>
            <pc:sldMk cId="0" sldId="262"/>
            <ac:spMk id="313" creationId="{00000000-0000-0000-0000-000000000000}"/>
          </ac:spMkLst>
        </pc:spChg>
        <pc:spChg chg="del mod">
          <ac:chgData name="Peter" userId="2a034376-62ac-4cf6-a23f-d527851858b8" providerId="ADAL" clId="{95394A2C-3427-4D52-BF81-BB5E7D3A8CE0}" dt="2021-02-22T08:46:33.889" v="1294" actId="478"/>
          <ac:spMkLst>
            <pc:docMk/>
            <pc:sldMk cId="0" sldId="262"/>
            <ac:spMk id="315" creationId="{00000000-0000-0000-0000-000000000000}"/>
          </ac:spMkLst>
        </pc:spChg>
        <pc:spChg chg="del mod">
          <ac:chgData name="Peter" userId="2a034376-62ac-4cf6-a23f-d527851858b8" providerId="ADAL" clId="{95394A2C-3427-4D52-BF81-BB5E7D3A8CE0}" dt="2021-02-22T08:46:41.042" v="1296" actId="478"/>
          <ac:spMkLst>
            <pc:docMk/>
            <pc:sldMk cId="0" sldId="262"/>
            <ac:spMk id="316" creationId="{00000000-0000-0000-0000-000000000000}"/>
          </ac:spMkLst>
        </pc:spChg>
        <pc:spChg chg="del mod topLvl">
          <ac:chgData name="Peter" userId="2a034376-62ac-4cf6-a23f-d527851858b8" providerId="ADAL" clId="{95394A2C-3427-4D52-BF81-BB5E7D3A8CE0}" dt="2021-02-22T08:46:42.916" v="1297" actId="478"/>
          <ac:spMkLst>
            <pc:docMk/>
            <pc:sldMk cId="0" sldId="262"/>
            <ac:spMk id="317" creationId="{00000000-0000-0000-0000-000000000000}"/>
          </ac:spMkLst>
        </pc:spChg>
        <pc:spChg chg="del mod topLvl">
          <ac:chgData name="Peter" userId="2a034376-62ac-4cf6-a23f-d527851858b8" providerId="ADAL" clId="{95394A2C-3427-4D52-BF81-BB5E7D3A8CE0}" dt="2021-02-22T08:46:44.224" v="1298" actId="478"/>
          <ac:spMkLst>
            <pc:docMk/>
            <pc:sldMk cId="0" sldId="262"/>
            <ac:spMk id="318" creationId="{00000000-0000-0000-0000-000000000000}"/>
          </ac:spMkLst>
        </pc:spChg>
        <pc:spChg chg="del mod">
          <ac:chgData name="Peter" userId="2a034376-62ac-4cf6-a23f-d527851858b8" providerId="ADAL" clId="{95394A2C-3427-4D52-BF81-BB5E7D3A8CE0}" dt="2021-02-22T08:46:28.509" v="1293" actId="478"/>
          <ac:spMkLst>
            <pc:docMk/>
            <pc:sldMk cId="0" sldId="262"/>
            <ac:spMk id="319" creationId="{00000000-0000-0000-0000-000000000000}"/>
          </ac:spMkLst>
        </pc:spChg>
        <pc:spChg chg="del mod">
          <ac:chgData name="Peter" userId="2a034376-62ac-4cf6-a23f-d527851858b8" providerId="ADAL" clId="{95394A2C-3427-4D52-BF81-BB5E7D3A8CE0}" dt="2021-02-22T08:46:35.982" v="1295" actId="478"/>
          <ac:spMkLst>
            <pc:docMk/>
            <pc:sldMk cId="0" sldId="262"/>
            <ac:spMk id="320" creationId="{00000000-0000-0000-0000-000000000000}"/>
          </ac:spMkLst>
        </pc:spChg>
        <pc:spChg chg="del mod">
          <ac:chgData name="Peter" userId="2a034376-62ac-4cf6-a23f-d527851858b8" providerId="ADAL" clId="{95394A2C-3427-4D52-BF81-BB5E7D3A8CE0}" dt="2021-02-22T08:46:28.509" v="1293" actId="478"/>
          <ac:spMkLst>
            <pc:docMk/>
            <pc:sldMk cId="0" sldId="262"/>
            <ac:spMk id="321" creationId="{00000000-0000-0000-0000-000000000000}"/>
          </ac:spMkLst>
        </pc:spChg>
        <pc:spChg chg="del mod">
          <ac:chgData name="Peter" userId="2a034376-62ac-4cf6-a23f-d527851858b8" providerId="ADAL" clId="{95394A2C-3427-4D52-BF81-BB5E7D3A8CE0}" dt="2021-02-22T08:46:28.509" v="1293" actId="478"/>
          <ac:spMkLst>
            <pc:docMk/>
            <pc:sldMk cId="0" sldId="262"/>
            <ac:spMk id="322" creationId="{00000000-0000-0000-0000-000000000000}"/>
          </ac:spMkLst>
        </pc:spChg>
        <pc:spChg chg="mod">
          <ac:chgData name="Peter" userId="2a034376-62ac-4cf6-a23f-d527851858b8" providerId="ADAL" clId="{95394A2C-3427-4D52-BF81-BB5E7D3A8CE0}" dt="2021-02-21T13:40:04.419" v="694" actId="1038"/>
          <ac:spMkLst>
            <pc:docMk/>
            <pc:sldMk cId="0" sldId="262"/>
            <ac:spMk id="324" creationId="{00000000-0000-0000-0000-000000000000}"/>
          </ac:spMkLst>
        </pc:spChg>
        <pc:spChg chg="mod">
          <ac:chgData name="Peter" userId="2a034376-62ac-4cf6-a23f-d527851858b8" providerId="ADAL" clId="{95394A2C-3427-4D52-BF81-BB5E7D3A8CE0}" dt="2021-02-21T13:40:12.421" v="698" actId="1038"/>
          <ac:spMkLst>
            <pc:docMk/>
            <pc:sldMk cId="0" sldId="262"/>
            <ac:spMk id="326" creationId="{00000000-0000-0000-0000-000000000000}"/>
          </ac:spMkLst>
        </pc:spChg>
        <pc:spChg chg="add del mod topLvl">
          <ac:chgData name="Peter" userId="2a034376-62ac-4cf6-a23f-d527851858b8" providerId="ADAL" clId="{95394A2C-3427-4D52-BF81-BB5E7D3A8CE0}" dt="2021-02-21T13:41:51.831" v="710" actId="164"/>
          <ac:spMkLst>
            <pc:docMk/>
            <pc:sldMk cId="0" sldId="262"/>
            <ac:spMk id="333" creationId="{00000000-0000-0000-0000-000000000000}"/>
          </ac:spMkLst>
        </pc:spChg>
        <pc:spChg chg="mod">
          <ac:chgData name="Peter" userId="2a034376-62ac-4cf6-a23f-d527851858b8" providerId="ADAL" clId="{95394A2C-3427-4D52-BF81-BB5E7D3A8CE0}" dt="2021-02-21T13:39:33.210" v="682" actId="165"/>
          <ac:spMkLst>
            <pc:docMk/>
            <pc:sldMk cId="0" sldId="262"/>
            <ac:spMk id="335" creationId="{00000000-0000-0000-0000-000000000000}"/>
          </ac:spMkLst>
        </pc:spChg>
        <pc:spChg chg="mod">
          <ac:chgData name="Peter" userId="2a034376-62ac-4cf6-a23f-d527851858b8" providerId="ADAL" clId="{95394A2C-3427-4D52-BF81-BB5E7D3A8CE0}" dt="2021-02-21T13:39:33.210" v="682" actId="165"/>
          <ac:spMkLst>
            <pc:docMk/>
            <pc:sldMk cId="0" sldId="262"/>
            <ac:spMk id="336" creationId="{00000000-0000-0000-0000-000000000000}"/>
          </ac:spMkLst>
        </pc:spChg>
        <pc:spChg chg="mod">
          <ac:chgData name="Peter" userId="2a034376-62ac-4cf6-a23f-d527851858b8" providerId="ADAL" clId="{95394A2C-3427-4D52-BF81-BB5E7D3A8CE0}" dt="2021-02-21T13:39:33.210" v="682" actId="165"/>
          <ac:spMkLst>
            <pc:docMk/>
            <pc:sldMk cId="0" sldId="262"/>
            <ac:spMk id="337" creationId="{00000000-0000-0000-0000-000000000000}"/>
          </ac:spMkLst>
        </pc:spChg>
        <pc:spChg chg="mod topLvl">
          <ac:chgData name="Peter" userId="2a034376-62ac-4cf6-a23f-d527851858b8" providerId="ADAL" clId="{95394A2C-3427-4D52-BF81-BB5E7D3A8CE0}" dt="2021-02-21T13:49:50.787" v="766" actId="164"/>
          <ac:spMkLst>
            <pc:docMk/>
            <pc:sldMk cId="0" sldId="262"/>
            <ac:spMk id="339" creationId="{00000000-0000-0000-0000-000000000000}"/>
          </ac:spMkLst>
        </pc:spChg>
        <pc:spChg chg="del mod topLvl">
          <ac:chgData name="Peter" userId="2a034376-62ac-4cf6-a23f-d527851858b8" providerId="ADAL" clId="{95394A2C-3427-4D52-BF81-BB5E7D3A8CE0}" dt="2021-02-21T13:49:31.121" v="762" actId="478"/>
          <ac:spMkLst>
            <pc:docMk/>
            <pc:sldMk cId="0" sldId="262"/>
            <ac:spMk id="341" creationId="{00000000-0000-0000-0000-000000000000}"/>
          </ac:spMkLst>
        </pc:spChg>
        <pc:spChg chg="del mod topLvl">
          <ac:chgData name="Peter" userId="2a034376-62ac-4cf6-a23f-d527851858b8" providerId="ADAL" clId="{95394A2C-3427-4D52-BF81-BB5E7D3A8CE0}" dt="2021-02-21T13:49:37.654" v="763" actId="478"/>
          <ac:spMkLst>
            <pc:docMk/>
            <pc:sldMk cId="0" sldId="262"/>
            <ac:spMk id="342" creationId="{00000000-0000-0000-0000-000000000000}"/>
          </ac:spMkLst>
        </pc:spChg>
        <pc:spChg chg="mod topLvl">
          <ac:chgData name="Peter" userId="2a034376-62ac-4cf6-a23f-d527851858b8" providerId="ADAL" clId="{95394A2C-3427-4D52-BF81-BB5E7D3A8CE0}" dt="2021-02-21T13:48:26.680" v="752" actId="164"/>
          <ac:spMkLst>
            <pc:docMk/>
            <pc:sldMk cId="0" sldId="262"/>
            <ac:spMk id="344" creationId="{00000000-0000-0000-0000-000000000000}"/>
          </ac:spMkLst>
        </pc:spChg>
        <pc:spChg chg="mod">
          <ac:chgData name="Peter" userId="2a034376-62ac-4cf6-a23f-d527851858b8" providerId="ADAL" clId="{95394A2C-3427-4D52-BF81-BB5E7D3A8CE0}" dt="2021-02-21T13:47:40.506" v="744" actId="165"/>
          <ac:spMkLst>
            <pc:docMk/>
            <pc:sldMk cId="0" sldId="262"/>
            <ac:spMk id="346" creationId="{00000000-0000-0000-0000-000000000000}"/>
          </ac:spMkLst>
        </pc:spChg>
        <pc:spChg chg="del mod">
          <ac:chgData name="Peter" userId="2a034376-62ac-4cf6-a23f-d527851858b8" providerId="ADAL" clId="{95394A2C-3427-4D52-BF81-BB5E7D3A8CE0}" dt="2021-02-21T13:47:45.930" v="745" actId="478"/>
          <ac:spMkLst>
            <pc:docMk/>
            <pc:sldMk cId="0" sldId="262"/>
            <ac:spMk id="347" creationId="{00000000-0000-0000-0000-000000000000}"/>
          </ac:spMkLst>
        </pc:spChg>
        <pc:spChg chg="mod">
          <ac:chgData name="Peter" userId="2a034376-62ac-4cf6-a23f-d527851858b8" providerId="ADAL" clId="{95394A2C-3427-4D52-BF81-BB5E7D3A8CE0}" dt="2021-02-21T13:47:40.506" v="744" actId="165"/>
          <ac:spMkLst>
            <pc:docMk/>
            <pc:sldMk cId="0" sldId="262"/>
            <ac:spMk id="348" creationId="{00000000-0000-0000-0000-000000000000}"/>
          </ac:spMkLst>
        </pc:spChg>
        <pc:grpChg chg="add mod">
          <ac:chgData name="Peter" userId="2a034376-62ac-4cf6-a23f-d527851858b8" providerId="ADAL" clId="{95394A2C-3427-4D52-BF81-BB5E7D3A8CE0}" dt="2021-02-21T13:40:12.981" v="699" actId="164"/>
          <ac:grpSpMkLst>
            <pc:docMk/>
            <pc:sldMk cId="0" sldId="262"/>
            <ac:grpSpMk id="5" creationId="{51A24F25-76F6-47EE-A9CD-73684A46ECD1}"/>
          </ac:grpSpMkLst>
        </pc:grpChg>
        <pc:grpChg chg="add mod">
          <ac:chgData name="Peter" userId="2a034376-62ac-4cf6-a23f-d527851858b8" providerId="ADAL" clId="{95394A2C-3427-4D52-BF81-BB5E7D3A8CE0}" dt="2021-02-21T13:47:01.343" v="739" actId="1076"/>
          <ac:grpSpMkLst>
            <pc:docMk/>
            <pc:sldMk cId="0" sldId="262"/>
            <ac:grpSpMk id="6" creationId="{BE49A95B-7DA8-44CF-8920-65F68F9CF33E}"/>
          </ac:grpSpMkLst>
        </pc:grpChg>
        <pc:grpChg chg="add mod">
          <ac:chgData name="Peter" userId="2a034376-62ac-4cf6-a23f-d527851858b8" providerId="ADAL" clId="{95394A2C-3427-4D52-BF81-BB5E7D3A8CE0}" dt="2021-02-21T13:48:51.414" v="758" actId="1037"/>
          <ac:grpSpMkLst>
            <pc:docMk/>
            <pc:sldMk cId="0" sldId="262"/>
            <ac:grpSpMk id="13" creationId="{5370F424-9471-466C-BB72-411FB8AD16EF}"/>
          </ac:grpSpMkLst>
        </pc:grpChg>
        <pc:grpChg chg="add mod">
          <ac:chgData name="Peter" userId="2a034376-62ac-4cf6-a23f-d527851858b8" providerId="ADAL" clId="{95394A2C-3427-4D52-BF81-BB5E7D3A8CE0}" dt="2021-02-21T13:49:50.787" v="766" actId="164"/>
          <ac:grpSpMkLst>
            <pc:docMk/>
            <pc:sldMk cId="0" sldId="262"/>
            <ac:grpSpMk id="14" creationId="{83D9B48E-100F-4198-813C-9E03062BEBBA}"/>
          </ac:grpSpMkLst>
        </pc:grpChg>
        <pc:grpChg chg="add mod">
          <ac:chgData name="Peter" userId="2a034376-62ac-4cf6-a23f-d527851858b8" providerId="ADAL" clId="{95394A2C-3427-4D52-BF81-BB5E7D3A8CE0}" dt="2021-02-22T08:48:18.158" v="1320" actId="164"/>
          <ac:grpSpMkLst>
            <pc:docMk/>
            <pc:sldMk cId="0" sldId="262"/>
            <ac:grpSpMk id="22" creationId="{B14E075C-1C2B-4C31-8AD7-3AC219BC89EE}"/>
          </ac:grpSpMkLst>
        </pc:grpChg>
        <pc:grpChg chg="add mod">
          <ac:chgData name="Peter" userId="2a034376-62ac-4cf6-a23f-d527851858b8" providerId="ADAL" clId="{95394A2C-3427-4D52-BF81-BB5E7D3A8CE0}" dt="2021-02-21T13:41:51.831" v="710" actId="164"/>
          <ac:grpSpMkLst>
            <pc:docMk/>
            <pc:sldMk cId="0" sldId="262"/>
            <ac:grpSpMk id="60" creationId="{7E9255C0-8138-47AD-A1B3-6D3294243919}"/>
          </ac:grpSpMkLst>
        </pc:grpChg>
        <pc:grpChg chg="add mod">
          <ac:chgData name="Peter" userId="2a034376-62ac-4cf6-a23f-d527851858b8" providerId="ADAL" clId="{95394A2C-3427-4D52-BF81-BB5E7D3A8CE0}" dt="2021-02-21T13:49:50.787" v="766" actId="164"/>
          <ac:grpSpMkLst>
            <pc:docMk/>
            <pc:sldMk cId="0" sldId="262"/>
            <ac:grpSpMk id="74" creationId="{1319DFAD-4649-4433-A604-BE00CA7FA91D}"/>
          </ac:grpSpMkLst>
        </pc:grpChg>
        <pc:grpChg chg="add mod">
          <ac:chgData name="Peter" userId="2a034376-62ac-4cf6-a23f-d527851858b8" providerId="ADAL" clId="{95394A2C-3427-4D52-BF81-BB5E7D3A8CE0}" dt="2021-02-21T13:48:26.680" v="752" actId="164"/>
          <ac:grpSpMkLst>
            <pc:docMk/>
            <pc:sldMk cId="0" sldId="262"/>
            <ac:grpSpMk id="81" creationId="{544D2D45-97FC-4C2A-B60A-6F478366D1CE}"/>
          </ac:grpSpMkLst>
        </pc:grpChg>
        <pc:grpChg chg="add mod">
          <ac:chgData name="Peter" userId="2a034376-62ac-4cf6-a23f-d527851858b8" providerId="ADAL" clId="{95394A2C-3427-4D52-BF81-BB5E7D3A8CE0}" dt="2021-02-22T08:48:18.158" v="1320" actId="164"/>
          <ac:grpSpMkLst>
            <pc:docMk/>
            <pc:sldMk cId="0" sldId="262"/>
            <ac:grpSpMk id="100" creationId="{0FAEF393-172A-4AEA-9295-F4A5436E6750}"/>
          </ac:grpSpMkLst>
        </pc:grpChg>
        <pc:grpChg chg="add del mod">
          <ac:chgData name="Peter" userId="2a034376-62ac-4cf6-a23f-d527851858b8" providerId="ADAL" clId="{95394A2C-3427-4D52-BF81-BB5E7D3A8CE0}" dt="2021-02-22T08:46:22.554" v="1292" actId="165"/>
          <ac:grpSpMkLst>
            <pc:docMk/>
            <pc:sldMk cId="0" sldId="262"/>
            <ac:grpSpMk id="312" creationId="{00000000-0000-0000-0000-000000000000}"/>
          </ac:grpSpMkLst>
        </pc:grpChg>
        <pc:grpChg chg="del mod topLvl">
          <ac:chgData name="Peter" userId="2a034376-62ac-4cf6-a23f-d527851858b8" providerId="ADAL" clId="{95394A2C-3427-4D52-BF81-BB5E7D3A8CE0}" dt="2021-02-22T08:46:42.916" v="1297" actId="478"/>
          <ac:grpSpMkLst>
            <pc:docMk/>
            <pc:sldMk cId="0" sldId="262"/>
            <ac:grpSpMk id="314" creationId="{00000000-0000-0000-0000-000000000000}"/>
          </ac:grpSpMkLst>
        </pc:grpChg>
        <pc:grpChg chg="add del mod">
          <ac:chgData name="Peter" userId="2a034376-62ac-4cf6-a23f-d527851858b8" providerId="ADAL" clId="{95394A2C-3427-4D52-BF81-BB5E7D3A8CE0}" dt="2021-02-21T13:39:33.210" v="682" actId="165"/>
          <ac:grpSpMkLst>
            <pc:docMk/>
            <pc:sldMk cId="0" sldId="262"/>
            <ac:grpSpMk id="332" creationId="{00000000-0000-0000-0000-000000000000}"/>
          </ac:grpSpMkLst>
        </pc:grpChg>
        <pc:grpChg chg="del mod topLvl">
          <ac:chgData name="Peter" userId="2a034376-62ac-4cf6-a23f-d527851858b8" providerId="ADAL" clId="{95394A2C-3427-4D52-BF81-BB5E7D3A8CE0}" dt="2021-02-21T13:39:36.845" v="683" actId="478"/>
          <ac:grpSpMkLst>
            <pc:docMk/>
            <pc:sldMk cId="0" sldId="262"/>
            <ac:grpSpMk id="334" creationId="{00000000-0000-0000-0000-000000000000}"/>
          </ac:grpSpMkLst>
        </pc:grpChg>
        <pc:grpChg chg="del mod">
          <ac:chgData name="Peter" userId="2a034376-62ac-4cf6-a23f-d527851858b8" providerId="ADAL" clId="{95394A2C-3427-4D52-BF81-BB5E7D3A8CE0}" dt="2021-02-21T13:49:26.034" v="761" actId="165"/>
          <ac:grpSpMkLst>
            <pc:docMk/>
            <pc:sldMk cId="0" sldId="262"/>
            <ac:grpSpMk id="338" creationId="{00000000-0000-0000-0000-000000000000}"/>
          </ac:grpSpMkLst>
        </pc:grpChg>
        <pc:grpChg chg="del mod topLvl">
          <ac:chgData name="Peter" userId="2a034376-62ac-4cf6-a23f-d527851858b8" providerId="ADAL" clId="{95394A2C-3427-4D52-BF81-BB5E7D3A8CE0}" dt="2021-02-21T13:49:31.121" v="762" actId="478"/>
          <ac:grpSpMkLst>
            <pc:docMk/>
            <pc:sldMk cId="0" sldId="262"/>
            <ac:grpSpMk id="340" creationId="{00000000-0000-0000-0000-000000000000}"/>
          </ac:grpSpMkLst>
        </pc:grpChg>
        <pc:grpChg chg="del">
          <ac:chgData name="Peter" userId="2a034376-62ac-4cf6-a23f-d527851858b8" providerId="ADAL" clId="{95394A2C-3427-4D52-BF81-BB5E7D3A8CE0}" dt="2021-02-21T13:47:40.506" v="744" actId="165"/>
          <ac:grpSpMkLst>
            <pc:docMk/>
            <pc:sldMk cId="0" sldId="262"/>
            <ac:grpSpMk id="343" creationId="{00000000-0000-0000-0000-000000000000}"/>
          </ac:grpSpMkLst>
        </pc:grpChg>
        <pc:grpChg chg="del mod topLvl">
          <ac:chgData name="Peter" userId="2a034376-62ac-4cf6-a23f-d527851858b8" providerId="ADAL" clId="{95394A2C-3427-4D52-BF81-BB5E7D3A8CE0}" dt="2021-02-21T13:47:57.070" v="747" actId="478"/>
          <ac:grpSpMkLst>
            <pc:docMk/>
            <pc:sldMk cId="0" sldId="262"/>
            <ac:grpSpMk id="345" creationId="{00000000-0000-0000-0000-000000000000}"/>
          </ac:grpSpMkLst>
        </pc:grpChg>
        <pc:cxnChg chg="mod">
          <ac:chgData name="Peter" userId="2a034376-62ac-4cf6-a23f-d527851858b8" providerId="ADAL" clId="{95394A2C-3427-4D52-BF81-BB5E7D3A8CE0}" dt="2021-02-22T08:38:00.013" v="1098" actId="14100"/>
          <ac:cxnSpMkLst>
            <pc:docMk/>
            <pc:sldMk cId="0" sldId="262"/>
            <ac:cxnSpMk id="349" creationId="{00000000-0000-0000-0000-000000000000}"/>
          </ac:cxnSpMkLst>
        </pc:cxnChg>
        <pc:cxnChg chg="mod ord">
          <ac:chgData name="Peter" userId="2a034376-62ac-4cf6-a23f-d527851858b8" providerId="ADAL" clId="{95394A2C-3427-4D52-BF81-BB5E7D3A8CE0}" dt="2021-02-21T13:47:26.432" v="743" actId="14100"/>
          <ac:cxnSpMkLst>
            <pc:docMk/>
            <pc:sldMk cId="0" sldId="262"/>
            <ac:cxnSpMk id="350" creationId="{00000000-0000-0000-0000-000000000000}"/>
          </ac:cxnSpMkLst>
        </pc:cxnChg>
        <pc:cxnChg chg="mod">
          <ac:chgData name="Peter" userId="2a034376-62ac-4cf6-a23f-d527851858b8" providerId="ADAL" clId="{95394A2C-3427-4D52-BF81-BB5E7D3A8CE0}" dt="2021-02-21T13:49:18.770" v="760" actId="1037"/>
          <ac:cxnSpMkLst>
            <pc:docMk/>
            <pc:sldMk cId="0" sldId="262"/>
            <ac:cxnSpMk id="353" creationId="{00000000-0000-0000-0000-000000000000}"/>
          </ac:cxnSpMkLst>
        </pc:cxnChg>
      </pc:sldChg>
      <pc:sldChg chg="addSp modSp mod">
        <pc:chgData name="Peter" userId="2a034376-62ac-4cf6-a23f-d527851858b8" providerId="ADAL" clId="{95394A2C-3427-4D52-BF81-BB5E7D3A8CE0}" dt="2021-02-22T14:14:17.293" v="1949" actId="20577"/>
        <pc:sldMkLst>
          <pc:docMk/>
          <pc:sldMk cId="0" sldId="271"/>
        </pc:sldMkLst>
        <pc:spChg chg="add mod">
          <ac:chgData name="Peter" userId="2a034376-62ac-4cf6-a23f-d527851858b8" providerId="ADAL" clId="{95394A2C-3427-4D52-BF81-BB5E7D3A8CE0}" dt="2021-02-21T13:15:20.717" v="344" actId="1076"/>
          <ac:spMkLst>
            <pc:docMk/>
            <pc:sldMk cId="0" sldId="271"/>
            <ac:spMk id="6" creationId="{139AAA3C-1F04-4562-A2B0-4FB7DFB6D0E8}"/>
          </ac:spMkLst>
        </pc:spChg>
        <pc:spChg chg="mod">
          <ac:chgData name="Peter" userId="2a034376-62ac-4cf6-a23f-d527851858b8" providerId="ADAL" clId="{95394A2C-3427-4D52-BF81-BB5E7D3A8CE0}" dt="2021-02-21T13:08:46.087" v="210" actId="20577"/>
          <ac:spMkLst>
            <pc:docMk/>
            <pc:sldMk cId="0" sldId="271"/>
            <ac:spMk id="798" creationId="{00000000-0000-0000-0000-000000000000}"/>
          </ac:spMkLst>
        </pc:spChg>
        <pc:graphicFrameChg chg="mod modGraphic">
          <ac:chgData name="Peter" userId="2a034376-62ac-4cf6-a23f-d527851858b8" providerId="ADAL" clId="{95394A2C-3427-4D52-BF81-BB5E7D3A8CE0}" dt="2021-02-22T14:14:17.293" v="1949" actId="20577"/>
          <ac:graphicFrameMkLst>
            <pc:docMk/>
            <pc:sldMk cId="0" sldId="271"/>
            <ac:graphicFrameMk id="799" creationId="{00000000-0000-0000-0000-000000000000}"/>
          </ac:graphicFrameMkLst>
        </pc:graphicFrameChg>
        <pc:picChg chg="add mod">
          <ac:chgData name="Peter" userId="2a034376-62ac-4cf6-a23f-d527851858b8" providerId="ADAL" clId="{95394A2C-3427-4D52-BF81-BB5E7D3A8CE0}" dt="2021-02-21T13:13:18.921" v="325" actId="1076"/>
          <ac:picMkLst>
            <pc:docMk/>
            <pc:sldMk cId="0" sldId="271"/>
            <ac:picMk id="3" creationId="{695F3EC8-7E49-4E1F-97B6-9F5A389E9F7E}"/>
          </ac:picMkLst>
        </pc:picChg>
      </pc:sldChg>
      <pc:sldChg chg="modSp mod">
        <pc:chgData name="Peter" userId="2a034376-62ac-4cf6-a23f-d527851858b8" providerId="ADAL" clId="{95394A2C-3427-4D52-BF81-BB5E7D3A8CE0}" dt="2021-02-21T15:37:03.519" v="891" actId="1076"/>
        <pc:sldMkLst>
          <pc:docMk/>
          <pc:sldMk cId="0" sldId="275"/>
        </pc:sldMkLst>
        <pc:spChg chg="mod">
          <ac:chgData name="Peter" userId="2a034376-62ac-4cf6-a23f-d527851858b8" providerId="ADAL" clId="{95394A2C-3427-4D52-BF81-BB5E7D3A8CE0}" dt="2021-02-21T13:32:21.734" v="568" actId="20577"/>
          <ac:spMkLst>
            <pc:docMk/>
            <pc:sldMk cId="0" sldId="275"/>
            <ac:spMk id="1291" creationId="{00000000-0000-0000-0000-000000000000}"/>
          </ac:spMkLst>
        </pc:spChg>
        <pc:spChg chg="mod">
          <ac:chgData name="Peter" userId="2a034376-62ac-4cf6-a23f-d527851858b8" providerId="ADAL" clId="{95394A2C-3427-4D52-BF81-BB5E7D3A8CE0}" dt="2021-02-21T13:06:16.419" v="158" actId="1076"/>
          <ac:spMkLst>
            <pc:docMk/>
            <pc:sldMk cId="0" sldId="275"/>
            <ac:spMk id="1292" creationId="{00000000-0000-0000-0000-000000000000}"/>
          </ac:spMkLst>
        </pc:spChg>
        <pc:spChg chg="mod">
          <ac:chgData name="Peter" userId="2a034376-62ac-4cf6-a23f-d527851858b8" providerId="ADAL" clId="{95394A2C-3427-4D52-BF81-BB5E7D3A8CE0}" dt="2021-02-21T13:05:40.250" v="143" actId="20577"/>
          <ac:spMkLst>
            <pc:docMk/>
            <pc:sldMk cId="0" sldId="275"/>
            <ac:spMk id="1293" creationId="{00000000-0000-0000-0000-000000000000}"/>
          </ac:spMkLst>
        </pc:spChg>
        <pc:spChg chg="mod">
          <ac:chgData name="Peter" userId="2a034376-62ac-4cf6-a23f-d527851858b8" providerId="ADAL" clId="{95394A2C-3427-4D52-BF81-BB5E7D3A8CE0}" dt="2021-02-21T13:17:08.533" v="369" actId="1076"/>
          <ac:spMkLst>
            <pc:docMk/>
            <pc:sldMk cId="0" sldId="275"/>
            <ac:spMk id="1294" creationId="{00000000-0000-0000-0000-000000000000}"/>
          </ac:spMkLst>
        </pc:spChg>
        <pc:spChg chg="mod">
          <ac:chgData name="Peter" userId="2a034376-62ac-4cf6-a23f-d527851858b8" providerId="ADAL" clId="{95394A2C-3427-4D52-BF81-BB5E7D3A8CE0}" dt="2021-02-21T13:17:50.641" v="387" actId="14100"/>
          <ac:spMkLst>
            <pc:docMk/>
            <pc:sldMk cId="0" sldId="275"/>
            <ac:spMk id="1295" creationId="{00000000-0000-0000-0000-000000000000}"/>
          </ac:spMkLst>
        </pc:spChg>
        <pc:spChg chg="mod">
          <ac:chgData name="Peter" userId="2a034376-62ac-4cf6-a23f-d527851858b8" providerId="ADAL" clId="{95394A2C-3427-4D52-BF81-BB5E7D3A8CE0}" dt="2021-02-21T13:07:25.722" v="186" actId="122"/>
          <ac:spMkLst>
            <pc:docMk/>
            <pc:sldMk cId="0" sldId="275"/>
            <ac:spMk id="1296" creationId="{00000000-0000-0000-0000-000000000000}"/>
          </ac:spMkLst>
        </pc:spChg>
        <pc:spChg chg="mod">
          <ac:chgData name="Peter" userId="2a034376-62ac-4cf6-a23f-d527851858b8" providerId="ADAL" clId="{95394A2C-3427-4D52-BF81-BB5E7D3A8CE0}" dt="2021-02-21T13:06:56.679" v="175" actId="20577"/>
          <ac:spMkLst>
            <pc:docMk/>
            <pc:sldMk cId="0" sldId="275"/>
            <ac:spMk id="1297" creationId="{00000000-0000-0000-0000-000000000000}"/>
          </ac:spMkLst>
        </pc:spChg>
        <pc:spChg chg="mod">
          <ac:chgData name="Peter" userId="2a034376-62ac-4cf6-a23f-d527851858b8" providerId="ADAL" clId="{95394A2C-3427-4D52-BF81-BB5E7D3A8CE0}" dt="2021-02-21T13:19:21.163" v="432" actId="20577"/>
          <ac:spMkLst>
            <pc:docMk/>
            <pc:sldMk cId="0" sldId="275"/>
            <ac:spMk id="1298" creationId="{00000000-0000-0000-0000-000000000000}"/>
          </ac:spMkLst>
        </pc:spChg>
        <pc:spChg chg="mod">
          <ac:chgData name="Peter" userId="2a034376-62ac-4cf6-a23f-d527851858b8" providerId="ADAL" clId="{95394A2C-3427-4D52-BF81-BB5E7D3A8CE0}" dt="2021-02-21T13:06:44.363" v="164" actId="20577"/>
          <ac:spMkLst>
            <pc:docMk/>
            <pc:sldMk cId="0" sldId="275"/>
            <ac:spMk id="1299" creationId="{00000000-0000-0000-0000-000000000000}"/>
          </ac:spMkLst>
        </pc:spChg>
        <pc:spChg chg="mod">
          <ac:chgData name="Peter" userId="2a034376-62ac-4cf6-a23f-d527851858b8" providerId="ADAL" clId="{95394A2C-3427-4D52-BF81-BB5E7D3A8CE0}" dt="2021-02-21T13:06:36.640" v="161" actId="20577"/>
          <ac:spMkLst>
            <pc:docMk/>
            <pc:sldMk cId="0" sldId="275"/>
            <ac:spMk id="1300" creationId="{00000000-0000-0000-0000-000000000000}"/>
          </ac:spMkLst>
        </pc:spChg>
        <pc:spChg chg="mod">
          <ac:chgData name="Peter" userId="2a034376-62ac-4cf6-a23f-d527851858b8" providerId="ADAL" clId="{95394A2C-3427-4D52-BF81-BB5E7D3A8CE0}" dt="2021-02-21T13:18:39.175" v="411" actId="20577"/>
          <ac:spMkLst>
            <pc:docMk/>
            <pc:sldMk cId="0" sldId="275"/>
            <ac:spMk id="1301" creationId="{00000000-0000-0000-0000-000000000000}"/>
          </ac:spMkLst>
        </pc:spChg>
        <pc:spChg chg="mod">
          <ac:chgData name="Peter" userId="2a034376-62ac-4cf6-a23f-d527851858b8" providerId="ADAL" clId="{95394A2C-3427-4D52-BF81-BB5E7D3A8CE0}" dt="2021-02-21T15:37:03.519" v="891" actId="1076"/>
          <ac:spMkLst>
            <pc:docMk/>
            <pc:sldMk cId="0" sldId="275"/>
            <ac:spMk id="1302" creationId="{00000000-0000-0000-0000-000000000000}"/>
          </ac:spMkLst>
        </pc:spChg>
        <pc:spChg chg="mod">
          <ac:chgData name="Peter" userId="2a034376-62ac-4cf6-a23f-d527851858b8" providerId="ADAL" clId="{95394A2C-3427-4D52-BF81-BB5E7D3A8CE0}" dt="2021-02-21T13:18:27.336" v="401" actId="20577"/>
          <ac:spMkLst>
            <pc:docMk/>
            <pc:sldMk cId="0" sldId="275"/>
            <ac:spMk id="1303" creationId="{00000000-0000-0000-0000-000000000000}"/>
          </ac:spMkLst>
        </pc:spChg>
        <pc:spChg chg="mod">
          <ac:chgData name="Peter" userId="2a034376-62ac-4cf6-a23f-d527851858b8" providerId="ADAL" clId="{95394A2C-3427-4D52-BF81-BB5E7D3A8CE0}" dt="2021-02-21T13:07:55.371" v="208" actId="1076"/>
          <ac:spMkLst>
            <pc:docMk/>
            <pc:sldMk cId="0" sldId="275"/>
            <ac:spMk id="1304" creationId="{00000000-0000-0000-0000-000000000000}"/>
          </ac:spMkLst>
        </pc:spChg>
        <pc:cxnChg chg="mod">
          <ac:chgData name="Peter" userId="2a034376-62ac-4cf6-a23f-d527851858b8" providerId="ADAL" clId="{95394A2C-3427-4D52-BF81-BB5E7D3A8CE0}" dt="2021-02-21T13:17:50.641" v="387" actId="14100"/>
          <ac:cxnSpMkLst>
            <pc:docMk/>
            <pc:sldMk cId="0" sldId="275"/>
            <ac:cxnSpMk id="1314" creationId="{00000000-0000-0000-0000-000000000000}"/>
          </ac:cxnSpMkLst>
        </pc:cxnChg>
      </pc:sldChg>
      <pc:sldChg chg="modAnim">
        <pc:chgData name="Peter" userId="2a034376-62ac-4cf6-a23f-d527851858b8" providerId="ADAL" clId="{95394A2C-3427-4D52-BF81-BB5E7D3A8CE0}" dt="2021-02-18T16:17:04.459" v="40"/>
        <pc:sldMkLst>
          <pc:docMk/>
          <pc:sldMk cId="0" sldId="281"/>
        </pc:sldMkLst>
      </pc:sldChg>
      <pc:sldChg chg="addSp delSp modSp mod modNotes">
        <pc:chgData name="Peter" userId="2a034376-62ac-4cf6-a23f-d527851858b8" providerId="ADAL" clId="{95394A2C-3427-4D52-BF81-BB5E7D3A8CE0}" dt="2021-02-21T13:43:42.237" v="719" actId="21"/>
        <pc:sldMkLst>
          <pc:docMk/>
          <pc:sldMk cId="0" sldId="306"/>
        </pc:sldMkLst>
        <pc:spChg chg="mod">
          <ac:chgData name="Peter" userId="2a034376-62ac-4cf6-a23f-d527851858b8" providerId="ADAL" clId="{95394A2C-3427-4D52-BF81-BB5E7D3A8CE0}" dt="2021-02-21T13:43:28.600" v="715"/>
          <ac:spMkLst>
            <pc:docMk/>
            <pc:sldMk cId="0" sldId="306"/>
            <ac:spMk id="509" creationId="{0A3E66CF-E83F-41C8-B8DD-A26D42F671E2}"/>
          </ac:spMkLst>
        </pc:spChg>
        <pc:spChg chg="mod">
          <ac:chgData name="Peter" userId="2a034376-62ac-4cf6-a23f-d527851858b8" providerId="ADAL" clId="{95394A2C-3427-4D52-BF81-BB5E7D3A8CE0}" dt="2021-02-21T13:43:28.600" v="715"/>
          <ac:spMkLst>
            <pc:docMk/>
            <pc:sldMk cId="0" sldId="306"/>
            <ac:spMk id="510" creationId="{8A742E90-B98F-4910-9666-2F15AFD5D951}"/>
          </ac:spMkLst>
        </pc:spChg>
        <pc:spChg chg="mod">
          <ac:chgData name="Peter" userId="2a034376-62ac-4cf6-a23f-d527851858b8" providerId="ADAL" clId="{95394A2C-3427-4D52-BF81-BB5E7D3A8CE0}" dt="2021-02-21T13:43:28.600" v="715"/>
          <ac:spMkLst>
            <pc:docMk/>
            <pc:sldMk cId="0" sldId="306"/>
            <ac:spMk id="511" creationId="{F18C57F5-7E04-476F-99BF-092D842577FD}"/>
          </ac:spMkLst>
        </pc:spChg>
        <pc:spChg chg="mod">
          <ac:chgData name="Peter" userId="2a034376-62ac-4cf6-a23f-d527851858b8" providerId="ADAL" clId="{95394A2C-3427-4D52-BF81-BB5E7D3A8CE0}" dt="2021-02-21T13:43:28.600" v="715"/>
          <ac:spMkLst>
            <pc:docMk/>
            <pc:sldMk cId="0" sldId="306"/>
            <ac:spMk id="512" creationId="{E9D99CAA-81B6-468E-85B1-44F91D3541A2}"/>
          </ac:spMkLst>
        </pc:spChg>
        <pc:spChg chg="mod">
          <ac:chgData name="Peter" userId="2a034376-62ac-4cf6-a23f-d527851858b8" providerId="ADAL" clId="{95394A2C-3427-4D52-BF81-BB5E7D3A8CE0}" dt="2021-02-21T13:43:28.600" v="715"/>
          <ac:spMkLst>
            <pc:docMk/>
            <pc:sldMk cId="0" sldId="306"/>
            <ac:spMk id="513" creationId="{EA5286A9-730E-40BC-81E6-E5EF79F9BA77}"/>
          </ac:spMkLst>
        </pc:spChg>
        <pc:spChg chg="mod">
          <ac:chgData name="Peter" userId="2a034376-62ac-4cf6-a23f-d527851858b8" providerId="ADAL" clId="{95394A2C-3427-4D52-BF81-BB5E7D3A8CE0}" dt="2021-02-21T13:43:28.600" v="715"/>
          <ac:spMkLst>
            <pc:docMk/>
            <pc:sldMk cId="0" sldId="306"/>
            <ac:spMk id="514" creationId="{056191BF-E96C-4B09-8530-BE75EF56E573}"/>
          </ac:spMkLst>
        </pc:spChg>
        <pc:spChg chg="mod">
          <ac:chgData name="Peter" userId="2a034376-62ac-4cf6-a23f-d527851858b8" providerId="ADAL" clId="{95394A2C-3427-4D52-BF81-BB5E7D3A8CE0}" dt="2021-02-21T13:43:36.392" v="717"/>
          <ac:spMkLst>
            <pc:docMk/>
            <pc:sldMk cId="0" sldId="306"/>
            <ac:spMk id="516" creationId="{B78008E9-1050-4CFE-8210-25B1634A5943}"/>
          </ac:spMkLst>
        </pc:spChg>
        <pc:spChg chg="mod">
          <ac:chgData name="Peter" userId="2a034376-62ac-4cf6-a23f-d527851858b8" providerId="ADAL" clId="{95394A2C-3427-4D52-BF81-BB5E7D3A8CE0}" dt="2021-02-21T13:43:36.392" v="717"/>
          <ac:spMkLst>
            <pc:docMk/>
            <pc:sldMk cId="0" sldId="306"/>
            <ac:spMk id="517" creationId="{E23FF4FA-DD0B-4A02-BFB0-9AC0D7AD2F9F}"/>
          </ac:spMkLst>
        </pc:spChg>
        <pc:spChg chg="mod">
          <ac:chgData name="Peter" userId="2a034376-62ac-4cf6-a23f-d527851858b8" providerId="ADAL" clId="{95394A2C-3427-4D52-BF81-BB5E7D3A8CE0}" dt="2021-02-21T13:43:36.392" v="717"/>
          <ac:spMkLst>
            <pc:docMk/>
            <pc:sldMk cId="0" sldId="306"/>
            <ac:spMk id="518" creationId="{5BD65072-E3BC-4FF0-BFB9-024FDAE4E8A0}"/>
          </ac:spMkLst>
        </pc:spChg>
        <pc:grpChg chg="add del mod">
          <ac:chgData name="Peter" userId="2a034376-62ac-4cf6-a23f-d527851858b8" providerId="ADAL" clId="{95394A2C-3427-4D52-BF81-BB5E7D3A8CE0}" dt="2021-02-21T13:43:42.237" v="719" actId="21"/>
          <ac:grpSpMkLst>
            <pc:docMk/>
            <pc:sldMk cId="0" sldId="306"/>
            <ac:grpSpMk id="508" creationId="{840D232E-E926-4146-8C2A-B3380AB6BCAE}"/>
          </ac:grpSpMkLst>
        </pc:grpChg>
        <pc:grpChg chg="add del mod">
          <ac:chgData name="Peter" userId="2a034376-62ac-4cf6-a23f-d527851858b8" providerId="ADAL" clId="{95394A2C-3427-4D52-BF81-BB5E7D3A8CE0}" dt="2021-02-21T13:43:42.237" v="719" actId="21"/>
          <ac:grpSpMkLst>
            <pc:docMk/>
            <pc:sldMk cId="0" sldId="306"/>
            <ac:grpSpMk id="515" creationId="{B328A3B1-F79E-4992-ACBD-799F0327872E}"/>
          </ac:grpSpMkLst>
        </pc:grpChg>
      </pc:sldChg>
      <pc:sldChg chg="addSp modSp new mod ord">
        <pc:chgData name="Peter" userId="2a034376-62ac-4cf6-a23f-d527851858b8" providerId="ADAL" clId="{95394A2C-3427-4D52-BF81-BB5E7D3A8CE0}" dt="2021-02-21T13:23:07.078" v="461"/>
        <pc:sldMkLst>
          <pc:docMk/>
          <pc:sldMk cId="2261653894" sldId="312"/>
        </pc:sldMkLst>
        <pc:picChg chg="add mod">
          <ac:chgData name="Peter" userId="2a034376-62ac-4cf6-a23f-d527851858b8" providerId="ADAL" clId="{95394A2C-3427-4D52-BF81-BB5E7D3A8CE0}" dt="2021-02-18T13:58:28.953" v="15" actId="14100"/>
          <ac:picMkLst>
            <pc:docMk/>
            <pc:sldMk cId="2261653894" sldId="312"/>
            <ac:picMk id="3" creationId="{6E284994-DA49-4D28-B1E1-A9332D135608}"/>
          </ac:picMkLst>
        </pc:picChg>
      </pc:sldChg>
      <pc:sldChg chg="addSp modSp mod modAnim">
        <pc:chgData name="Peter" userId="2a034376-62ac-4cf6-a23f-d527851858b8" providerId="ADAL" clId="{95394A2C-3427-4D52-BF81-BB5E7D3A8CE0}" dt="2021-02-22T14:16:12.507" v="1956" actId="2085"/>
        <pc:sldMkLst>
          <pc:docMk/>
          <pc:sldMk cId="3024477553" sldId="313"/>
        </pc:sldMkLst>
        <pc:spChg chg="add mod">
          <ac:chgData name="Peter" userId="2a034376-62ac-4cf6-a23f-d527851858b8" providerId="ADAL" clId="{95394A2C-3427-4D52-BF81-BB5E7D3A8CE0}" dt="2021-02-22T14:16:12.507" v="1956" actId="2085"/>
          <ac:spMkLst>
            <pc:docMk/>
            <pc:sldMk cId="3024477553" sldId="313"/>
            <ac:spMk id="2" creationId="{E0BAB670-D7FE-4BD0-8C97-E6D64E798390}"/>
          </ac:spMkLst>
        </pc:spChg>
        <pc:spChg chg="mod">
          <ac:chgData name="Peter" userId="2a034376-62ac-4cf6-a23f-d527851858b8" providerId="ADAL" clId="{95394A2C-3427-4D52-BF81-BB5E7D3A8CE0}" dt="2021-02-21T15:28:51.657" v="771" actId="13926"/>
          <ac:spMkLst>
            <pc:docMk/>
            <pc:sldMk cId="3024477553" sldId="313"/>
            <ac:spMk id="13" creationId="{1A5718AB-634C-4B8D-BAB2-8AB7E7C6B36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3" name="Google Shape;3643;gb22198a46b_0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4" name="Google Shape;3644;gb22198a46b_0_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0954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3" name="Google Shape;3643;gb22198a46b_0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4" name="Google Shape;3644;gb22198a46b_0_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299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3" name="Google Shape;3643;gb22198a46b_0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4" name="Google Shape;3644;gb22198a46b_0_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3063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3" name="Google Shape;3643;gb22198a46b_0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4" name="Google Shape;3644;gb22198a46b_0_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7725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0" name="Google Shape;3770;gb22198a46b_0_8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1" name="Google Shape;3771;gb22198a46b_0_8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b22198a46b_0_69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b22198a46b_0_69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b18f4893d3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b18f4893d3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b22198a46b_0_6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b22198a46b_0_6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b22198a4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Google Shape;871;gb22198a4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b22198a46b_0_1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b22198a46b_0_1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b22198a4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Google Shape;871;gb22198a4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998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b22198a4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Google Shape;871;gb22198a4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6916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3" name="Google Shape;3643;gb22198a46b_0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4" name="Google Shape;3644;gb22198a46b_0_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28475" y="488452"/>
            <a:ext cx="5886900" cy="16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628475" y="2164081"/>
            <a:ext cx="5886900" cy="40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900513" y="2052448"/>
            <a:ext cx="3342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900588" y="2992650"/>
            <a:ext cx="334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4133925" y="1151550"/>
            <a:ext cx="876300" cy="6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Roboto Mono"/>
              <a:buNone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Roboto Mono"/>
              <a:buNone/>
              <a:defRPr sz="80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Roboto Mono"/>
              <a:buNone/>
              <a:defRPr sz="80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Roboto Mono"/>
              <a:buNone/>
              <a:defRPr sz="80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Roboto Mono"/>
              <a:buNone/>
              <a:defRPr sz="80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Roboto Mono"/>
              <a:buNone/>
              <a:defRPr sz="80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Roboto Mono"/>
              <a:buNone/>
              <a:defRPr sz="80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Roboto Mono"/>
              <a:buNone/>
              <a:defRPr sz="80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Roboto Mono"/>
              <a:buNone/>
              <a:defRPr sz="80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1388100" y="1638300"/>
            <a:ext cx="6367800" cy="17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1394474" y="1517875"/>
            <a:ext cx="3223500" cy="7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1394474" y="2487750"/>
            <a:ext cx="3223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2593350" y="3201275"/>
            <a:ext cx="395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2593350" y="1293350"/>
            <a:ext cx="39573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8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2819400" y="324150"/>
            <a:ext cx="3505200" cy="13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subTitle" idx="1"/>
          </p:nvPr>
        </p:nvSpPr>
        <p:spPr>
          <a:xfrm>
            <a:off x="2819400" y="1567950"/>
            <a:ext cx="3505200" cy="1175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subTitle" idx="2"/>
          </p:nvPr>
        </p:nvSpPr>
        <p:spPr>
          <a:xfrm>
            <a:off x="2638125" y="4265200"/>
            <a:ext cx="3867600" cy="36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5"/>
          <p:cNvSpPr txBox="1"/>
          <p:nvPr/>
        </p:nvSpPr>
        <p:spPr>
          <a:xfrm>
            <a:off x="2531025" y="3544933"/>
            <a:ext cx="40821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infographics &amp; images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matic SC"/>
              <a:buNone/>
              <a:defRPr sz="4000" b="1">
                <a:solidFill>
                  <a:schemeClr val="lt2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matic SC"/>
              <a:buNone/>
              <a:defRPr sz="4000" b="1">
                <a:solidFill>
                  <a:schemeClr val="lt2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matic SC"/>
              <a:buNone/>
              <a:defRPr sz="4000" b="1">
                <a:solidFill>
                  <a:schemeClr val="lt2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matic SC"/>
              <a:buNone/>
              <a:defRPr sz="4000" b="1">
                <a:solidFill>
                  <a:schemeClr val="lt2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matic SC"/>
              <a:buNone/>
              <a:defRPr sz="4000" b="1">
                <a:solidFill>
                  <a:schemeClr val="lt2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matic SC"/>
              <a:buNone/>
              <a:defRPr sz="4000" b="1">
                <a:solidFill>
                  <a:schemeClr val="lt2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matic SC"/>
              <a:buNone/>
              <a:defRPr sz="4000" b="1">
                <a:solidFill>
                  <a:schemeClr val="lt2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matic SC"/>
              <a:buNone/>
              <a:defRPr sz="4000" b="1">
                <a:solidFill>
                  <a:schemeClr val="lt2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matic SC"/>
              <a:buNone/>
              <a:defRPr sz="4000" b="1">
                <a:solidFill>
                  <a:schemeClr val="lt2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●"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○"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■"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●"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○"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■"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●"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○"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Mono"/>
              <a:buChar char="■"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8" r:id="rId6"/>
    <p:sldLayoutId id="2147483660" r:id="rId7"/>
    <p:sldLayoutId id="2147483671" r:id="rId8"/>
    <p:sldLayoutId id="214748367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72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07781F5-77A1-4A04-98AA-88CA166CBF7D}"/>
              </a:ext>
            </a:extLst>
          </p:cNvPr>
          <p:cNvGrpSpPr/>
          <p:nvPr/>
        </p:nvGrpSpPr>
        <p:grpSpPr>
          <a:xfrm>
            <a:off x="4972049" y="554088"/>
            <a:ext cx="3183191" cy="782146"/>
            <a:chOff x="4979192" y="501749"/>
            <a:chExt cx="3183191" cy="782146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6B6C7C91-C79A-417D-8AB6-C14A4DC72A9C}"/>
                </a:ext>
              </a:extLst>
            </p:cNvPr>
            <p:cNvSpPr/>
            <p:nvPr/>
          </p:nvSpPr>
          <p:spPr>
            <a:xfrm>
              <a:off x="5033420" y="576009"/>
              <a:ext cx="3128963" cy="707886"/>
            </a:xfrm>
            <a:prstGeom prst="roundRect">
              <a:avLst/>
            </a:prstGeom>
            <a:solidFill>
              <a:srgbClr val="E7E6E6">
                <a:lumMod val="50000"/>
              </a:srgb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2902A1D-AC13-46F6-8442-42DB9B10CB50}"/>
                </a:ext>
              </a:extLst>
            </p:cNvPr>
            <p:cNvSpPr/>
            <p:nvPr/>
          </p:nvSpPr>
          <p:spPr>
            <a:xfrm>
              <a:off x="4979193" y="501749"/>
              <a:ext cx="3128963" cy="707886"/>
            </a:xfrm>
            <a:prstGeom prst="roundRect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1F4C347-5C14-48A2-8EC0-BD085D1F5CE2}"/>
                </a:ext>
              </a:extLst>
            </p:cNvPr>
            <p:cNvSpPr txBox="1"/>
            <p:nvPr/>
          </p:nvSpPr>
          <p:spPr>
            <a:xfrm>
              <a:off x="4979192" y="522310"/>
              <a:ext cx="31289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algn="ctr" defTabSz="457200">
                <a:buClrTx/>
                <a:buFontTx/>
                <a:buNone/>
                <a:defRPr sz="4000" b="1">
                  <a:latin typeface="Amatic SC"/>
                  <a:cs typeface="Amatic SC"/>
                </a:defRPr>
              </a:lvl1pPr>
            </a:lstStyle>
            <a:p>
              <a:r>
                <a:rPr lang="en-US" dirty="0"/>
                <a:t>Blocking Issues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E48D808-067E-4A07-BF26-ED3014BB0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83" y="982291"/>
            <a:ext cx="3105583" cy="3105583"/>
          </a:xfrm>
          <a:prstGeom prst="rect">
            <a:avLst/>
          </a:prstGeom>
        </p:spPr>
      </p:pic>
      <p:sp>
        <p:nvSpPr>
          <p:cNvPr id="8" name="Google Shape;413;p39">
            <a:extLst>
              <a:ext uri="{FF2B5EF4-FFF2-40B4-BE49-F238E27FC236}">
                <a16:creationId xmlns:a16="http://schemas.microsoft.com/office/drawing/2014/main" id="{46FD1E61-6664-43EF-B327-5EF85D1AC770}"/>
              </a:ext>
            </a:extLst>
          </p:cNvPr>
          <p:cNvSpPr txBox="1">
            <a:spLocks/>
          </p:cNvSpPr>
          <p:nvPr/>
        </p:nvSpPr>
        <p:spPr>
          <a:xfrm>
            <a:off x="5962167" y="2519039"/>
            <a:ext cx="2412385" cy="339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spcAft>
                <a:spcPts val="1600"/>
              </a:spcAft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1pPr>
            <a:lvl2pPr marL="9144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2pPr>
            <a:lvl3pPr marL="13716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3pPr>
            <a:lvl4pPr marL="18288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4pPr>
            <a:lvl5pPr marL="22860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5pPr>
            <a:lvl6pPr marL="27432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6pPr>
            <a:lvl7pPr marL="32004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7pPr>
            <a:lvl8pPr marL="36576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8pPr>
            <a:lvl9pPr marL="4114800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9pPr>
          </a:lstStyle>
          <a:p>
            <a:pPr algn="l"/>
            <a:r>
              <a:rPr lang="en-US" dirty="0"/>
              <a:t>Estimates Revisitation</a:t>
            </a:r>
          </a:p>
        </p:txBody>
      </p:sp>
      <p:sp>
        <p:nvSpPr>
          <p:cNvPr id="10" name="Google Shape;414;p39">
            <a:extLst>
              <a:ext uri="{FF2B5EF4-FFF2-40B4-BE49-F238E27FC236}">
                <a16:creationId xmlns:a16="http://schemas.microsoft.com/office/drawing/2014/main" id="{6515BEC7-1337-461E-8965-14777D4C9B0C}"/>
              </a:ext>
            </a:extLst>
          </p:cNvPr>
          <p:cNvSpPr txBox="1">
            <a:spLocks/>
          </p:cNvSpPr>
          <p:nvPr/>
        </p:nvSpPr>
        <p:spPr>
          <a:xfrm>
            <a:off x="5943181" y="1522643"/>
            <a:ext cx="1656001" cy="41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spcAft>
                <a:spcPts val="1600"/>
              </a:spcAft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defRPr>
            </a:lvl1pPr>
            <a:lvl2pPr marL="9144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defRPr>
            </a:lvl2pPr>
            <a:lvl3pPr marL="13716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defRPr>
            </a:lvl3pPr>
            <a:lvl4pPr marL="18288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defRPr>
            </a:lvl4pPr>
            <a:lvl5pPr marL="22860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defRPr>
            </a:lvl5pPr>
            <a:lvl6pPr marL="27432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defRPr>
            </a:lvl6pPr>
            <a:lvl7pPr marL="32004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defRPr>
            </a:lvl7pPr>
            <a:lvl8pPr marL="36576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defRPr>
            </a:lvl8pPr>
            <a:lvl9pPr marL="4114800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pPr algn="l"/>
            <a:r>
              <a:rPr lang="en-US" dirty="0"/>
              <a:t>Man Overboard</a:t>
            </a:r>
          </a:p>
        </p:txBody>
      </p:sp>
      <p:grpSp>
        <p:nvGrpSpPr>
          <p:cNvPr id="13" name="Google Shape;426;p39">
            <a:extLst>
              <a:ext uri="{FF2B5EF4-FFF2-40B4-BE49-F238E27FC236}">
                <a16:creationId xmlns:a16="http://schemas.microsoft.com/office/drawing/2014/main" id="{3C98C681-B9F7-45C7-A9B7-F0A6875D66E9}"/>
              </a:ext>
            </a:extLst>
          </p:cNvPr>
          <p:cNvGrpSpPr/>
          <p:nvPr/>
        </p:nvGrpSpPr>
        <p:grpSpPr>
          <a:xfrm>
            <a:off x="5365059" y="1563881"/>
            <a:ext cx="298503" cy="335275"/>
            <a:chOff x="6264300" y="3809300"/>
            <a:chExt cx="423950" cy="476175"/>
          </a:xfrm>
        </p:grpSpPr>
        <p:sp>
          <p:nvSpPr>
            <p:cNvPr id="14" name="Google Shape;427;p39">
              <a:extLst>
                <a:ext uri="{FF2B5EF4-FFF2-40B4-BE49-F238E27FC236}">
                  <a16:creationId xmlns:a16="http://schemas.microsoft.com/office/drawing/2014/main" id="{58CD7729-5702-495C-AA48-5A85D80BABCB}"/>
                </a:ext>
              </a:extLst>
            </p:cNvPr>
            <p:cNvSpPr/>
            <p:nvPr/>
          </p:nvSpPr>
          <p:spPr>
            <a:xfrm>
              <a:off x="6346200" y="4002825"/>
              <a:ext cx="66950" cy="63225"/>
            </a:xfrm>
            <a:custGeom>
              <a:avLst/>
              <a:gdLst/>
              <a:ahLst/>
              <a:cxnLst/>
              <a:rect l="l" t="t" r="r" b="b"/>
              <a:pathLst>
                <a:path w="2678" h="2529" extrusionOk="0">
                  <a:moveTo>
                    <a:pt x="1365" y="1"/>
                  </a:moveTo>
                  <a:cubicBezTo>
                    <a:pt x="1058" y="1"/>
                    <a:pt x="751" y="118"/>
                    <a:pt x="516" y="351"/>
                  </a:cubicBezTo>
                  <a:cubicBezTo>
                    <a:pt x="272" y="598"/>
                    <a:pt x="88" y="992"/>
                    <a:pt x="46" y="1381"/>
                  </a:cubicBezTo>
                  <a:cubicBezTo>
                    <a:pt x="1" y="1757"/>
                    <a:pt x="88" y="2085"/>
                    <a:pt x="281" y="2281"/>
                  </a:cubicBezTo>
                  <a:cubicBezTo>
                    <a:pt x="454" y="2453"/>
                    <a:pt x="709" y="2528"/>
                    <a:pt x="985" y="2528"/>
                  </a:cubicBezTo>
                  <a:cubicBezTo>
                    <a:pt x="1425" y="2528"/>
                    <a:pt x="1917" y="2337"/>
                    <a:pt x="2211" y="2043"/>
                  </a:cubicBezTo>
                  <a:cubicBezTo>
                    <a:pt x="2678" y="1577"/>
                    <a:pt x="2678" y="818"/>
                    <a:pt x="2211" y="351"/>
                  </a:cubicBezTo>
                  <a:cubicBezTo>
                    <a:pt x="1978" y="118"/>
                    <a:pt x="1671" y="1"/>
                    <a:pt x="1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" name="Google Shape;428;p39">
              <a:extLst>
                <a:ext uri="{FF2B5EF4-FFF2-40B4-BE49-F238E27FC236}">
                  <a16:creationId xmlns:a16="http://schemas.microsoft.com/office/drawing/2014/main" id="{5795768F-F9ED-4545-9B78-5C79D495E1FB}"/>
                </a:ext>
              </a:extLst>
            </p:cNvPr>
            <p:cNvSpPr/>
            <p:nvPr/>
          </p:nvSpPr>
          <p:spPr>
            <a:xfrm>
              <a:off x="6539375" y="4002825"/>
              <a:ext cx="66950" cy="63200"/>
            </a:xfrm>
            <a:custGeom>
              <a:avLst/>
              <a:gdLst/>
              <a:ahLst/>
              <a:cxnLst/>
              <a:rect l="l" t="t" r="r" b="b"/>
              <a:pathLst>
                <a:path w="2678" h="2528" extrusionOk="0">
                  <a:moveTo>
                    <a:pt x="1314" y="1"/>
                  </a:moveTo>
                  <a:cubicBezTo>
                    <a:pt x="1007" y="1"/>
                    <a:pt x="701" y="118"/>
                    <a:pt x="468" y="351"/>
                  </a:cubicBezTo>
                  <a:cubicBezTo>
                    <a:pt x="1" y="818"/>
                    <a:pt x="1" y="1577"/>
                    <a:pt x="468" y="2043"/>
                  </a:cubicBezTo>
                  <a:cubicBezTo>
                    <a:pt x="761" y="2337"/>
                    <a:pt x="1252" y="2528"/>
                    <a:pt x="1691" y="2528"/>
                  </a:cubicBezTo>
                  <a:cubicBezTo>
                    <a:pt x="1968" y="2528"/>
                    <a:pt x="2224" y="2452"/>
                    <a:pt x="2398" y="2278"/>
                  </a:cubicBezTo>
                  <a:cubicBezTo>
                    <a:pt x="2591" y="2085"/>
                    <a:pt x="2678" y="1757"/>
                    <a:pt x="2633" y="1381"/>
                  </a:cubicBezTo>
                  <a:cubicBezTo>
                    <a:pt x="2588" y="992"/>
                    <a:pt x="2407" y="598"/>
                    <a:pt x="2160" y="351"/>
                  </a:cubicBezTo>
                  <a:cubicBezTo>
                    <a:pt x="1927" y="118"/>
                    <a:pt x="1620" y="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" name="Google Shape;429;p39">
              <a:extLst>
                <a:ext uri="{FF2B5EF4-FFF2-40B4-BE49-F238E27FC236}">
                  <a16:creationId xmlns:a16="http://schemas.microsoft.com/office/drawing/2014/main" id="{65FFE86F-72D7-44C1-ACFE-6C86480A0C8E}"/>
                </a:ext>
              </a:extLst>
            </p:cNvPr>
            <p:cNvSpPr/>
            <p:nvPr/>
          </p:nvSpPr>
          <p:spPr>
            <a:xfrm>
              <a:off x="6264300" y="3809300"/>
              <a:ext cx="423950" cy="476175"/>
            </a:xfrm>
            <a:custGeom>
              <a:avLst/>
              <a:gdLst/>
              <a:ahLst/>
              <a:cxnLst/>
              <a:rect l="l" t="t" r="r" b="b"/>
              <a:pathLst>
                <a:path w="16958" h="19047" extrusionOk="0">
                  <a:moveTo>
                    <a:pt x="4662" y="6571"/>
                  </a:moveTo>
                  <a:cubicBezTo>
                    <a:pt x="5263" y="6571"/>
                    <a:pt x="5864" y="6799"/>
                    <a:pt x="6324" y="7258"/>
                  </a:cubicBezTo>
                  <a:cubicBezTo>
                    <a:pt x="7249" y="8182"/>
                    <a:pt x="7240" y="9685"/>
                    <a:pt x="6303" y="10600"/>
                  </a:cubicBezTo>
                  <a:lnTo>
                    <a:pt x="6300" y="10600"/>
                  </a:lnTo>
                  <a:cubicBezTo>
                    <a:pt x="5791" y="11109"/>
                    <a:pt x="5014" y="11422"/>
                    <a:pt x="4268" y="11422"/>
                  </a:cubicBezTo>
                  <a:cubicBezTo>
                    <a:pt x="3705" y="11422"/>
                    <a:pt x="3154" y="11245"/>
                    <a:pt x="2744" y="10835"/>
                  </a:cubicBezTo>
                  <a:cubicBezTo>
                    <a:pt x="2301" y="10393"/>
                    <a:pt x="2094" y="9718"/>
                    <a:pt x="2181" y="8992"/>
                  </a:cubicBezTo>
                  <a:cubicBezTo>
                    <a:pt x="2256" y="8336"/>
                    <a:pt x="2548" y="7713"/>
                    <a:pt x="2982" y="7279"/>
                  </a:cubicBezTo>
                  <a:cubicBezTo>
                    <a:pt x="3442" y="6807"/>
                    <a:pt x="4052" y="6571"/>
                    <a:pt x="4662" y="6571"/>
                  </a:cubicBezTo>
                  <a:close/>
                  <a:moveTo>
                    <a:pt x="12317" y="6589"/>
                  </a:moveTo>
                  <a:cubicBezTo>
                    <a:pt x="12918" y="6589"/>
                    <a:pt x="13520" y="6818"/>
                    <a:pt x="13979" y="7276"/>
                  </a:cubicBezTo>
                  <a:cubicBezTo>
                    <a:pt x="14873" y="8173"/>
                    <a:pt x="15165" y="9884"/>
                    <a:pt x="14214" y="10835"/>
                  </a:cubicBezTo>
                  <a:cubicBezTo>
                    <a:pt x="13804" y="11245"/>
                    <a:pt x="13256" y="11422"/>
                    <a:pt x="12690" y="11422"/>
                  </a:cubicBezTo>
                  <a:cubicBezTo>
                    <a:pt x="11943" y="11422"/>
                    <a:pt x="11166" y="11109"/>
                    <a:pt x="10658" y="10600"/>
                  </a:cubicBezTo>
                  <a:cubicBezTo>
                    <a:pt x="9739" y="9682"/>
                    <a:pt x="9739" y="8194"/>
                    <a:pt x="10658" y="7276"/>
                  </a:cubicBezTo>
                  <a:cubicBezTo>
                    <a:pt x="11115" y="6818"/>
                    <a:pt x="11716" y="6589"/>
                    <a:pt x="12317" y="6589"/>
                  </a:cubicBezTo>
                  <a:close/>
                  <a:moveTo>
                    <a:pt x="8479" y="10841"/>
                  </a:moveTo>
                  <a:cubicBezTo>
                    <a:pt x="8669" y="10841"/>
                    <a:pt x="8858" y="10933"/>
                    <a:pt x="8971" y="11118"/>
                  </a:cubicBezTo>
                  <a:lnTo>
                    <a:pt x="10266" y="13238"/>
                  </a:lnTo>
                  <a:cubicBezTo>
                    <a:pt x="10435" y="13509"/>
                    <a:pt x="10347" y="13865"/>
                    <a:pt x="10076" y="14030"/>
                  </a:cubicBezTo>
                  <a:lnTo>
                    <a:pt x="10073" y="14030"/>
                  </a:lnTo>
                  <a:cubicBezTo>
                    <a:pt x="9980" y="14087"/>
                    <a:pt x="9877" y="14114"/>
                    <a:pt x="9775" y="14114"/>
                  </a:cubicBezTo>
                  <a:cubicBezTo>
                    <a:pt x="9582" y="14114"/>
                    <a:pt x="9393" y="14016"/>
                    <a:pt x="9284" y="13840"/>
                  </a:cubicBezTo>
                  <a:lnTo>
                    <a:pt x="8480" y="12522"/>
                  </a:lnTo>
                  <a:lnTo>
                    <a:pt x="7673" y="13840"/>
                  </a:lnTo>
                  <a:cubicBezTo>
                    <a:pt x="7565" y="14018"/>
                    <a:pt x="7376" y="14115"/>
                    <a:pt x="7182" y="14115"/>
                  </a:cubicBezTo>
                  <a:cubicBezTo>
                    <a:pt x="7079" y="14115"/>
                    <a:pt x="6975" y="14088"/>
                    <a:pt x="6881" y="14030"/>
                  </a:cubicBezTo>
                  <a:cubicBezTo>
                    <a:pt x="6610" y="13862"/>
                    <a:pt x="6526" y="13509"/>
                    <a:pt x="6692" y="13238"/>
                  </a:cubicBezTo>
                  <a:lnTo>
                    <a:pt x="7987" y="11118"/>
                  </a:lnTo>
                  <a:cubicBezTo>
                    <a:pt x="8100" y="10933"/>
                    <a:pt x="8289" y="10841"/>
                    <a:pt x="8479" y="10841"/>
                  </a:cubicBezTo>
                  <a:close/>
                  <a:moveTo>
                    <a:pt x="8474" y="1"/>
                  </a:moveTo>
                  <a:cubicBezTo>
                    <a:pt x="3801" y="1"/>
                    <a:pt x="1" y="3840"/>
                    <a:pt x="1" y="8553"/>
                  </a:cubicBezTo>
                  <a:lnTo>
                    <a:pt x="1" y="11856"/>
                  </a:lnTo>
                  <a:cubicBezTo>
                    <a:pt x="1" y="12883"/>
                    <a:pt x="449" y="13862"/>
                    <a:pt x="1229" y="14530"/>
                  </a:cubicBezTo>
                  <a:lnTo>
                    <a:pt x="2934" y="16000"/>
                  </a:lnTo>
                  <a:lnTo>
                    <a:pt x="2934" y="18472"/>
                  </a:lnTo>
                  <a:cubicBezTo>
                    <a:pt x="2934" y="18788"/>
                    <a:pt x="3193" y="19047"/>
                    <a:pt x="3512" y="19047"/>
                  </a:cubicBezTo>
                  <a:lnTo>
                    <a:pt x="5183" y="19047"/>
                  </a:lnTo>
                  <a:lnTo>
                    <a:pt x="5183" y="16536"/>
                  </a:lnTo>
                  <a:cubicBezTo>
                    <a:pt x="5192" y="16222"/>
                    <a:pt x="5448" y="15975"/>
                    <a:pt x="5761" y="15975"/>
                  </a:cubicBezTo>
                  <a:cubicBezTo>
                    <a:pt x="6071" y="15975"/>
                    <a:pt x="6327" y="16222"/>
                    <a:pt x="6336" y="16536"/>
                  </a:cubicBezTo>
                  <a:lnTo>
                    <a:pt x="6336" y="19047"/>
                  </a:lnTo>
                  <a:lnTo>
                    <a:pt x="7905" y="19047"/>
                  </a:lnTo>
                  <a:lnTo>
                    <a:pt x="7905" y="16536"/>
                  </a:lnTo>
                  <a:cubicBezTo>
                    <a:pt x="7905" y="16219"/>
                    <a:pt x="8161" y="15960"/>
                    <a:pt x="8480" y="15960"/>
                  </a:cubicBezTo>
                  <a:cubicBezTo>
                    <a:pt x="8797" y="15960"/>
                    <a:pt x="9056" y="16219"/>
                    <a:pt x="9056" y="16536"/>
                  </a:cubicBezTo>
                  <a:lnTo>
                    <a:pt x="9056" y="19047"/>
                  </a:lnTo>
                  <a:lnTo>
                    <a:pt x="10624" y="19047"/>
                  </a:lnTo>
                  <a:lnTo>
                    <a:pt x="10624" y="16536"/>
                  </a:lnTo>
                  <a:cubicBezTo>
                    <a:pt x="10630" y="16222"/>
                    <a:pt x="10886" y="15975"/>
                    <a:pt x="11200" y="15975"/>
                  </a:cubicBezTo>
                  <a:cubicBezTo>
                    <a:pt x="11513" y="15975"/>
                    <a:pt x="11766" y="16222"/>
                    <a:pt x="11775" y="16536"/>
                  </a:cubicBezTo>
                  <a:lnTo>
                    <a:pt x="11775" y="19047"/>
                  </a:lnTo>
                  <a:lnTo>
                    <a:pt x="13449" y="19047"/>
                  </a:lnTo>
                  <a:cubicBezTo>
                    <a:pt x="13765" y="19044"/>
                    <a:pt x="14024" y="18788"/>
                    <a:pt x="14024" y="18469"/>
                  </a:cubicBezTo>
                  <a:lnTo>
                    <a:pt x="14024" y="15997"/>
                  </a:lnTo>
                  <a:lnTo>
                    <a:pt x="15729" y="14530"/>
                  </a:lnTo>
                  <a:cubicBezTo>
                    <a:pt x="16508" y="13859"/>
                    <a:pt x="16957" y="12883"/>
                    <a:pt x="16957" y="11853"/>
                  </a:cubicBezTo>
                  <a:lnTo>
                    <a:pt x="16957" y="8462"/>
                  </a:lnTo>
                  <a:cubicBezTo>
                    <a:pt x="16948" y="3786"/>
                    <a:pt x="13154" y="1"/>
                    <a:pt x="8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0" name="Google Shape;433;p39">
            <a:extLst>
              <a:ext uri="{FF2B5EF4-FFF2-40B4-BE49-F238E27FC236}">
                <a16:creationId xmlns:a16="http://schemas.microsoft.com/office/drawing/2014/main" id="{92D0FE2F-6D1D-4796-81EC-D6B009F3BA70}"/>
              </a:ext>
            </a:extLst>
          </p:cNvPr>
          <p:cNvGrpSpPr/>
          <p:nvPr/>
        </p:nvGrpSpPr>
        <p:grpSpPr>
          <a:xfrm>
            <a:off x="5365059" y="2559725"/>
            <a:ext cx="339244" cy="339244"/>
            <a:chOff x="-5251625" y="3272950"/>
            <a:chExt cx="292225" cy="292250"/>
          </a:xfrm>
        </p:grpSpPr>
        <p:sp>
          <p:nvSpPr>
            <p:cNvPr id="21" name="Google Shape;434;p39">
              <a:extLst>
                <a:ext uri="{FF2B5EF4-FFF2-40B4-BE49-F238E27FC236}">
                  <a16:creationId xmlns:a16="http://schemas.microsoft.com/office/drawing/2014/main" id="{5C27DB13-9F1B-4078-91AB-2CDA68BCF1CA}"/>
                </a:ext>
              </a:extLst>
            </p:cNvPr>
            <p:cNvSpPr/>
            <p:nvPr/>
          </p:nvSpPr>
          <p:spPr>
            <a:xfrm>
              <a:off x="-5156325" y="3462775"/>
              <a:ext cx="33900" cy="33100"/>
            </a:xfrm>
            <a:custGeom>
              <a:avLst/>
              <a:gdLst/>
              <a:ahLst/>
              <a:cxnLst/>
              <a:rect l="l" t="t" r="r" b="b"/>
              <a:pathLst>
                <a:path w="1356" h="1324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cubicBezTo>
                    <a:pt x="1" y="1072"/>
                    <a:pt x="316" y="1324"/>
                    <a:pt x="662" y="1324"/>
                  </a:cubicBezTo>
                  <a:cubicBezTo>
                    <a:pt x="1072" y="1324"/>
                    <a:pt x="1355" y="1009"/>
                    <a:pt x="1355" y="662"/>
                  </a:cubicBezTo>
                  <a:cubicBezTo>
                    <a:pt x="1355" y="284"/>
                    <a:pt x="1040" y="0"/>
                    <a:pt x="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35;p39">
              <a:extLst>
                <a:ext uri="{FF2B5EF4-FFF2-40B4-BE49-F238E27FC236}">
                  <a16:creationId xmlns:a16="http://schemas.microsoft.com/office/drawing/2014/main" id="{8FC1DD3F-6B32-412C-B94D-AF62939048BE}"/>
                </a:ext>
              </a:extLst>
            </p:cNvPr>
            <p:cNvSpPr/>
            <p:nvPr/>
          </p:nvSpPr>
          <p:spPr>
            <a:xfrm>
              <a:off x="-5251625" y="3272950"/>
              <a:ext cx="292225" cy="292250"/>
            </a:xfrm>
            <a:custGeom>
              <a:avLst/>
              <a:gdLst/>
              <a:ahLst/>
              <a:cxnLst/>
              <a:rect l="l" t="t" r="r" b="b"/>
              <a:pathLst>
                <a:path w="11689" h="11690" extrusionOk="0">
                  <a:moveTo>
                    <a:pt x="3699" y="2764"/>
                  </a:moveTo>
                  <a:cubicBezTo>
                    <a:pt x="3958" y="2764"/>
                    <a:pt x="4180" y="3098"/>
                    <a:pt x="3939" y="3340"/>
                  </a:cubicBezTo>
                  <a:lnTo>
                    <a:pt x="3497" y="3781"/>
                  </a:lnTo>
                  <a:lnTo>
                    <a:pt x="3939" y="4191"/>
                  </a:lnTo>
                  <a:cubicBezTo>
                    <a:pt x="4180" y="4433"/>
                    <a:pt x="3958" y="4767"/>
                    <a:pt x="3699" y="4767"/>
                  </a:cubicBezTo>
                  <a:cubicBezTo>
                    <a:pt x="3621" y="4767"/>
                    <a:pt x="3539" y="4737"/>
                    <a:pt x="3466" y="4664"/>
                  </a:cubicBezTo>
                  <a:lnTo>
                    <a:pt x="3025" y="4222"/>
                  </a:lnTo>
                  <a:lnTo>
                    <a:pt x="2584" y="4664"/>
                  </a:lnTo>
                  <a:cubicBezTo>
                    <a:pt x="2515" y="4756"/>
                    <a:pt x="2432" y="4794"/>
                    <a:pt x="2352" y="4794"/>
                  </a:cubicBezTo>
                  <a:cubicBezTo>
                    <a:pt x="2103" y="4794"/>
                    <a:pt x="1873" y="4429"/>
                    <a:pt x="2111" y="4191"/>
                  </a:cubicBezTo>
                  <a:lnTo>
                    <a:pt x="2552" y="3781"/>
                  </a:lnTo>
                  <a:lnTo>
                    <a:pt x="2111" y="3340"/>
                  </a:lnTo>
                  <a:cubicBezTo>
                    <a:pt x="1869" y="3098"/>
                    <a:pt x="2092" y="2764"/>
                    <a:pt x="2351" y="2764"/>
                  </a:cubicBezTo>
                  <a:cubicBezTo>
                    <a:pt x="2429" y="2764"/>
                    <a:pt x="2511" y="2795"/>
                    <a:pt x="2584" y="2868"/>
                  </a:cubicBezTo>
                  <a:lnTo>
                    <a:pt x="3025" y="3309"/>
                  </a:lnTo>
                  <a:lnTo>
                    <a:pt x="3466" y="2868"/>
                  </a:lnTo>
                  <a:cubicBezTo>
                    <a:pt x="3539" y="2795"/>
                    <a:pt x="3621" y="2764"/>
                    <a:pt x="3699" y="2764"/>
                  </a:cubicBezTo>
                  <a:close/>
                  <a:moveTo>
                    <a:pt x="8583" y="6922"/>
                  </a:moveTo>
                  <a:cubicBezTo>
                    <a:pt x="8841" y="6922"/>
                    <a:pt x="9064" y="7257"/>
                    <a:pt x="8822" y="7499"/>
                  </a:cubicBezTo>
                  <a:lnTo>
                    <a:pt x="8381" y="7940"/>
                  </a:lnTo>
                  <a:lnTo>
                    <a:pt x="8822" y="8381"/>
                  </a:lnTo>
                  <a:cubicBezTo>
                    <a:pt x="9064" y="8623"/>
                    <a:pt x="8841" y="8958"/>
                    <a:pt x="8583" y="8958"/>
                  </a:cubicBezTo>
                  <a:cubicBezTo>
                    <a:pt x="8504" y="8958"/>
                    <a:pt x="8422" y="8927"/>
                    <a:pt x="8349" y="8854"/>
                  </a:cubicBezTo>
                  <a:lnTo>
                    <a:pt x="7908" y="8413"/>
                  </a:lnTo>
                  <a:lnTo>
                    <a:pt x="7467" y="8854"/>
                  </a:lnTo>
                  <a:cubicBezTo>
                    <a:pt x="7394" y="8927"/>
                    <a:pt x="7312" y="8958"/>
                    <a:pt x="7234" y="8958"/>
                  </a:cubicBezTo>
                  <a:cubicBezTo>
                    <a:pt x="6975" y="8958"/>
                    <a:pt x="6753" y="8623"/>
                    <a:pt x="6995" y="8381"/>
                  </a:cubicBezTo>
                  <a:lnTo>
                    <a:pt x="7436" y="7940"/>
                  </a:lnTo>
                  <a:lnTo>
                    <a:pt x="6995" y="7499"/>
                  </a:lnTo>
                  <a:cubicBezTo>
                    <a:pt x="6753" y="7257"/>
                    <a:pt x="6975" y="6922"/>
                    <a:pt x="7234" y="6922"/>
                  </a:cubicBezTo>
                  <a:cubicBezTo>
                    <a:pt x="7312" y="6922"/>
                    <a:pt x="7394" y="6953"/>
                    <a:pt x="7467" y="7026"/>
                  </a:cubicBezTo>
                  <a:lnTo>
                    <a:pt x="7908" y="7467"/>
                  </a:lnTo>
                  <a:lnTo>
                    <a:pt x="8349" y="7026"/>
                  </a:lnTo>
                  <a:cubicBezTo>
                    <a:pt x="8422" y="6953"/>
                    <a:pt x="8504" y="6922"/>
                    <a:pt x="8583" y="6922"/>
                  </a:cubicBezTo>
                  <a:close/>
                  <a:moveTo>
                    <a:pt x="7895" y="2732"/>
                  </a:moveTo>
                  <a:cubicBezTo>
                    <a:pt x="7974" y="2732"/>
                    <a:pt x="8055" y="2763"/>
                    <a:pt x="8129" y="2836"/>
                  </a:cubicBezTo>
                  <a:lnTo>
                    <a:pt x="8790" y="3498"/>
                  </a:lnTo>
                  <a:cubicBezTo>
                    <a:pt x="8916" y="3624"/>
                    <a:pt x="8916" y="3844"/>
                    <a:pt x="8790" y="3970"/>
                  </a:cubicBezTo>
                  <a:lnTo>
                    <a:pt x="8129" y="4632"/>
                  </a:lnTo>
                  <a:cubicBezTo>
                    <a:pt x="8055" y="4705"/>
                    <a:pt x="7974" y="4736"/>
                    <a:pt x="7895" y="4736"/>
                  </a:cubicBezTo>
                  <a:cubicBezTo>
                    <a:pt x="7637" y="4736"/>
                    <a:pt x="7414" y="4401"/>
                    <a:pt x="7656" y="4159"/>
                  </a:cubicBezTo>
                  <a:lnTo>
                    <a:pt x="7719" y="4096"/>
                  </a:lnTo>
                  <a:lnTo>
                    <a:pt x="7719" y="4096"/>
                  </a:lnTo>
                  <a:cubicBezTo>
                    <a:pt x="6175" y="4159"/>
                    <a:pt x="4978" y="5388"/>
                    <a:pt x="4852" y="6932"/>
                  </a:cubicBezTo>
                  <a:cubicBezTo>
                    <a:pt x="5451" y="7089"/>
                    <a:pt x="5829" y="7593"/>
                    <a:pt x="5829" y="8224"/>
                  </a:cubicBezTo>
                  <a:cubicBezTo>
                    <a:pt x="5829" y="9011"/>
                    <a:pt x="5230" y="9641"/>
                    <a:pt x="4474" y="9641"/>
                  </a:cubicBezTo>
                  <a:cubicBezTo>
                    <a:pt x="3750" y="9641"/>
                    <a:pt x="3119" y="9011"/>
                    <a:pt x="3119" y="8255"/>
                  </a:cubicBezTo>
                  <a:cubicBezTo>
                    <a:pt x="3119" y="7625"/>
                    <a:pt x="3529" y="7089"/>
                    <a:pt x="4128" y="6932"/>
                  </a:cubicBezTo>
                  <a:cubicBezTo>
                    <a:pt x="4285" y="5042"/>
                    <a:pt x="5829" y="3498"/>
                    <a:pt x="7751" y="3403"/>
                  </a:cubicBezTo>
                  <a:lnTo>
                    <a:pt x="7656" y="3309"/>
                  </a:lnTo>
                  <a:cubicBezTo>
                    <a:pt x="7414" y="3067"/>
                    <a:pt x="7637" y="2732"/>
                    <a:pt x="7895" y="2732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584"/>
                    <a:pt x="0" y="5829"/>
                  </a:cubicBezTo>
                  <a:cubicBezTo>
                    <a:pt x="0" y="9011"/>
                    <a:pt x="2615" y="11689"/>
                    <a:pt x="5829" y="11689"/>
                  </a:cubicBezTo>
                  <a:cubicBezTo>
                    <a:pt x="9011" y="11689"/>
                    <a:pt x="11689" y="9043"/>
                    <a:pt x="11689" y="5829"/>
                  </a:cubicBezTo>
                  <a:cubicBezTo>
                    <a:pt x="11657" y="5357"/>
                    <a:pt x="11563" y="4884"/>
                    <a:pt x="11500" y="4443"/>
                  </a:cubicBezTo>
                  <a:cubicBezTo>
                    <a:pt x="11248" y="4884"/>
                    <a:pt x="10838" y="5136"/>
                    <a:pt x="10303" y="5136"/>
                  </a:cubicBezTo>
                  <a:cubicBezTo>
                    <a:pt x="9578" y="5136"/>
                    <a:pt x="8948" y="4506"/>
                    <a:pt x="8948" y="3781"/>
                  </a:cubicBezTo>
                  <a:cubicBezTo>
                    <a:pt x="8948" y="3025"/>
                    <a:pt x="9578" y="2395"/>
                    <a:pt x="10303" y="2395"/>
                  </a:cubicBezTo>
                  <a:cubicBezTo>
                    <a:pt x="10397" y="2395"/>
                    <a:pt x="10523" y="2395"/>
                    <a:pt x="10586" y="2427"/>
                  </a:cubicBezTo>
                  <a:cubicBezTo>
                    <a:pt x="9483" y="883"/>
                    <a:pt x="7719" y="1"/>
                    <a:pt x="58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36;p39">
              <a:extLst>
                <a:ext uri="{FF2B5EF4-FFF2-40B4-BE49-F238E27FC236}">
                  <a16:creationId xmlns:a16="http://schemas.microsoft.com/office/drawing/2014/main" id="{56243500-BF6B-4CCE-ABCB-4C4D5EEB6A5B}"/>
                </a:ext>
              </a:extLst>
            </p:cNvPr>
            <p:cNvSpPr/>
            <p:nvPr/>
          </p:nvSpPr>
          <p:spPr>
            <a:xfrm>
              <a:off x="-5011400" y="3350150"/>
              <a:ext cx="33900" cy="33875"/>
            </a:xfrm>
            <a:custGeom>
              <a:avLst/>
              <a:gdLst/>
              <a:ahLst/>
              <a:cxnLst/>
              <a:rect l="l" t="t" r="r" b="b"/>
              <a:pathLst>
                <a:path w="1356" h="1355" extrusionOk="0">
                  <a:moveTo>
                    <a:pt x="662" y="0"/>
                  </a:moveTo>
                  <a:cubicBezTo>
                    <a:pt x="315" y="0"/>
                    <a:pt x="0" y="284"/>
                    <a:pt x="0" y="693"/>
                  </a:cubicBezTo>
                  <a:cubicBezTo>
                    <a:pt x="0" y="1071"/>
                    <a:pt x="315" y="1355"/>
                    <a:pt x="662" y="1355"/>
                  </a:cubicBezTo>
                  <a:cubicBezTo>
                    <a:pt x="1072" y="1355"/>
                    <a:pt x="1355" y="1040"/>
                    <a:pt x="1355" y="693"/>
                  </a:cubicBezTo>
                  <a:cubicBezTo>
                    <a:pt x="1355" y="315"/>
                    <a:pt x="1040" y="0"/>
                    <a:pt x="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437;p39">
            <a:extLst>
              <a:ext uri="{FF2B5EF4-FFF2-40B4-BE49-F238E27FC236}">
                <a16:creationId xmlns:a16="http://schemas.microsoft.com/office/drawing/2014/main" id="{1C712A45-1E36-43C6-AC22-594EC41439EB}"/>
              </a:ext>
            </a:extLst>
          </p:cNvPr>
          <p:cNvGrpSpPr/>
          <p:nvPr/>
        </p:nvGrpSpPr>
        <p:grpSpPr>
          <a:xfrm rot="5400000">
            <a:off x="5376786" y="3014683"/>
            <a:ext cx="251700" cy="347400"/>
            <a:chOff x="4440200" y="1768775"/>
            <a:chExt cx="251700" cy="347400"/>
          </a:xfrm>
        </p:grpSpPr>
        <p:sp>
          <p:nvSpPr>
            <p:cNvPr id="25" name="Google Shape;438;p39">
              <a:extLst>
                <a:ext uri="{FF2B5EF4-FFF2-40B4-BE49-F238E27FC236}">
                  <a16:creationId xmlns:a16="http://schemas.microsoft.com/office/drawing/2014/main" id="{1B9E4E9B-1656-4357-B904-CA27DD43A1A7}"/>
                </a:ext>
              </a:extLst>
            </p:cNvPr>
            <p:cNvSpPr/>
            <p:nvPr/>
          </p:nvSpPr>
          <p:spPr>
            <a:xfrm>
              <a:off x="4440200" y="1768775"/>
              <a:ext cx="251700" cy="347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" name="Google Shape;439;p39">
              <a:extLst>
                <a:ext uri="{FF2B5EF4-FFF2-40B4-BE49-F238E27FC236}">
                  <a16:creationId xmlns:a16="http://schemas.microsoft.com/office/drawing/2014/main" id="{A3FE2844-5A5C-4A05-8974-63028D529ACE}"/>
                </a:ext>
              </a:extLst>
            </p:cNvPr>
            <p:cNvGrpSpPr/>
            <p:nvPr/>
          </p:nvGrpSpPr>
          <p:grpSpPr>
            <a:xfrm>
              <a:off x="4466150" y="1821913"/>
              <a:ext cx="199800" cy="241125"/>
              <a:chOff x="4466150" y="1790975"/>
              <a:chExt cx="199800" cy="241125"/>
            </a:xfrm>
          </p:grpSpPr>
          <p:cxnSp>
            <p:nvCxnSpPr>
              <p:cNvPr id="27" name="Google Shape;440;p39">
                <a:extLst>
                  <a:ext uri="{FF2B5EF4-FFF2-40B4-BE49-F238E27FC236}">
                    <a16:creationId xmlns:a16="http://schemas.microsoft.com/office/drawing/2014/main" id="{097313BB-41D8-4A35-AF19-0386119DA158}"/>
                  </a:ext>
                </a:extLst>
              </p:cNvPr>
              <p:cNvCxnSpPr/>
              <p:nvPr/>
            </p:nvCxnSpPr>
            <p:spPr>
              <a:xfrm>
                <a:off x="4466150" y="1790975"/>
                <a:ext cx="1998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441;p39">
                <a:extLst>
                  <a:ext uri="{FF2B5EF4-FFF2-40B4-BE49-F238E27FC236}">
                    <a16:creationId xmlns:a16="http://schemas.microsoft.com/office/drawing/2014/main" id="{C9DE90BB-D5D4-4506-A5E0-27C6E1DA8E1B}"/>
                  </a:ext>
                </a:extLst>
              </p:cNvPr>
              <p:cNvCxnSpPr/>
              <p:nvPr/>
            </p:nvCxnSpPr>
            <p:spPr>
              <a:xfrm>
                <a:off x="4466150" y="1851256"/>
                <a:ext cx="1998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442;p39">
                <a:extLst>
                  <a:ext uri="{FF2B5EF4-FFF2-40B4-BE49-F238E27FC236}">
                    <a16:creationId xmlns:a16="http://schemas.microsoft.com/office/drawing/2014/main" id="{CA6FA276-395F-490C-8F84-433D59288DE2}"/>
                  </a:ext>
                </a:extLst>
              </p:cNvPr>
              <p:cNvCxnSpPr/>
              <p:nvPr/>
            </p:nvCxnSpPr>
            <p:spPr>
              <a:xfrm>
                <a:off x="4466150" y="1911538"/>
                <a:ext cx="1998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443;p39">
                <a:extLst>
                  <a:ext uri="{FF2B5EF4-FFF2-40B4-BE49-F238E27FC236}">
                    <a16:creationId xmlns:a16="http://schemas.microsoft.com/office/drawing/2014/main" id="{32A6D4DE-62EC-4D24-A3BE-2C668F582FB0}"/>
                  </a:ext>
                </a:extLst>
              </p:cNvPr>
              <p:cNvCxnSpPr/>
              <p:nvPr/>
            </p:nvCxnSpPr>
            <p:spPr>
              <a:xfrm>
                <a:off x="4466150" y="1971819"/>
                <a:ext cx="1998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444;p39">
                <a:extLst>
                  <a:ext uri="{FF2B5EF4-FFF2-40B4-BE49-F238E27FC236}">
                    <a16:creationId xmlns:a16="http://schemas.microsoft.com/office/drawing/2014/main" id="{701D302E-A491-4E62-A592-A56F9EC686CA}"/>
                  </a:ext>
                </a:extLst>
              </p:cNvPr>
              <p:cNvCxnSpPr/>
              <p:nvPr/>
            </p:nvCxnSpPr>
            <p:spPr>
              <a:xfrm>
                <a:off x="4466150" y="2032100"/>
                <a:ext cx="1998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2" name="Google Shape;445;p39">
            <a:extLst>
              <a:ext uri="{FF2B5EF4-FFF2-40B4-BE49-F238E27FC236}">
                <a16:creationId xmlns:a16="http://schemas.microsoft.com/office/drawing/2014/main" id="{EF5F4FA5-3131-4B0D-AC87-BB9B51D9B4BB}"/>
              </a:ext>
            </a:extLst>
          </p:cNvPr>
          <p:cNvGrpSpPr/>
          <p:nvPr/>
        </p:nvGrpSpPr>
        <p:grpSpPr>
          <a:xfrm>
            <a:off x="5344551" y="2098864"/>
            <a:ext cx="351021" cy="349100"/>
            <a:chOff x="-5971525" y="3273750"/>
            <a:chExt cx="292250" cy="290650"/>
          </a:xfrm>
        </p:grpSpPr>
        <p:sp>
          <p:nvSpPr>
            <p:cNvPr id="33" name="Google Shape;446;p39">
              <a:extLst>
                <a:ext uri="{FF2B5EF4-FFF2-40B4-BE49-F238E27FC236}">
                  <a16:creationId xmlns:a16="http://schemas.microsoft.com/office/drawing/2014/main" id="{9490D0E0-DE8E-49E8-905B-70E5B1ADFE74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47;p39">
              <a:extLst>
                <a:ext uri="{FF2B5EF4-FFF2-40B4-BE49-F238E27FC236}">
                  <a16:creationId xmlns:a16="http://schemas.microsoft.com/office/drawing/2014/main" id="{C3C59044-7E2E-48D1-8EE2-0690F6B41902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413;p39">
            <a:extLst>
              <a:ext uri="{FF2B5EF4-FFF2-40B4-BE49-F238E27FC236}">
                <a16:creationId xmlns:a16="http://schemas.microsoft.com/office/drawing/2014/main" id="{22884C7F-B54D-414B-B749-AAB89F8187AF}"/>
              </a:ext>
            </a:extLst>
          </p:cNvPr>
          <p:cNvSpPr txBox="1">
            <a:spLocks/>
          </p:cNvSpPr>
          <p:nvPr/>
        </p:nvSpPr>
        <p:spPr>
          <a:xfrm>
            <a:off x="5916358" y="2065966"/>
            <a:ext cx="2412385" cy="339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spcAft>
                <a:spcPts val="1600"/>
              </a:spcAft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1pPr>
            <a:lvl2pPr marL="9144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2pPr>
            <a:lvl3pPr marL="13716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3pPr>
            <a:lvl4pPr marL="18288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4pPr>
            <a:lvl5pPr marL="22860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5pPr>
            <a:lvl6pPr marL="27432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6pPr>
            <a:lvl7pPr marL="32004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7pPr>
            <a:lvl8pPr marL="36576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8pPr>
            <a:lvl9pPr marL="4114800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9pPr>
          </a:lstStyle>
          <a:p>
            <a:pPr algn="l"/>
            <a:r>
              <a:rPr lang="en-US" dirty="0"/>
              <a:t>Velocity Issues</a:t>
            </a:r>
          </a:p>
        </p:txBody>
      </p:sp>
      <p:sp>
        <p:nvSpPr>
          <p:cNvPr id="36" name="Google Shape;413;p39">
            <a:extLst>
              <a:ext uri="{FF2B5EF4-FFF2-40B4-BE49-F238E27FC236}">
                <a16:creationId xmlns:a16="http://schemas.microsoft.com/office/drawing/2014/main" id="{E0C08A86-6916-4B65-B127-35E85C90383E}"/>
              </a:ext>
            </a:extLst>
          </p:cNvPr>
          <p:cNvSpPr txBox="1">
            <a:spLocks/>
          </p:cNvSpPr>
          <p:nvPr/>
        </p:nvSpPr>
        <p:spPr>
          <a:xfrm>
            <a:off x="5880762" y="3018761"/>
            <a:ext cx="2412385" cy="339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spcAft>
                <a:spcPts val="1600"/>
              </a:spcAft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1pPr>
            <a:lvl2pPr marL="9144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2pPr>
            <a:lvl3pPr marL="13716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3pPr>
            <a:lvl4pPr marL="18288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4pPr>
            <a:lvl5pPr marL="22860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5pPr>
            <a:lvl6pPr marL="27432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6pPr>
            <a:lvl7pPr marL="32004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7pPr>
            <a:lvl8pPr marL="36576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8pPr>
            <a:lvl9pPr marL="4114800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9pPr>
          </a:lstStyle>
          <a:p>
            <a:pPr algn="l"/>
            <a:r>
              <a:rPr lang="en-US" dirty="0"/>
              <a:t>Infrastructural Issues</a:t>
            </a:r>
          </a:p>
        </p:txBody>
      </p:sp>
      <p:grpSp>
        <p:nvGrpSpPr>
          <p:cNvPr id="37" name="Google Shape;419;p39">
            <a:extLst>
              <a:ext uri="{FF2B5EF4-FFF2-40B4-BE49-F238E27FC236}">
                <a16:creationId xmlns:a16="http://schemas.microsoft.com/office/drawing/2014/main" id="{BAD9930F-863F-4DF7-899F-C6F6DA04B53F}"/>
              </a:ext>
            </a:extLst>
          </p:cNvPr>
          <p:cNvGrpSpPr/>
          <p:nvPr/>
        </p:nvGrpSpPr>
        <p:grpSpPr>
          <a:xfrm>
            <a:off x="5344551" y="3538387"/>
            <a:ext cx="351024" cy="347301"/>
            <a:chOff x="946175" y="3619500"/>
            <a:chExt cx="296975" cy="293825"/>
          </a:xfrm>
        </p:grpSpPr>
        <p:sp>
          <p:nvSpPr>
            <p:cNvPr id="41" name="Google Shape;420;p39">
              <a:extLst>
                <a:ext uri="{FF2B5EF4-FFF2-40B4-BE49-F238E27FC236}">
                  <a16:creationId xmlns:a16="http://schemas.microsoft.com/office/drawing/2014/main" id="{52538085-D210-41BB-A34A-84CAC58A6246}"/>
                </a:ext>
              </a:extLst>
            </p:cNvPr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1;p39">
              <a:extLst>
                <a:ext uri="{FF2B5EF4-FFF2-40B4-BE49-F238E27FC236}">
                  <a16:creationId xmlns:a16="http://schemas.microsoft.com/office/drawing/2014/main" id="{E0E1791E-8DEF-4277-91DB-2A0306CFA847}"/>
                </a:ext>
              </a:extLst>
            </p:cNvPr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22;p39">
              <a:extLst>
                <a:ext uri="{FF2B5EF4-FFF2-40B4-BE49-F238E27FC236}">
                  <a16:creationId xmlns:a16="http://schemas.microsoft.com/office/drawing/2014/main" id="{08257DF2-0218-4A57-8E3A-8C2EF35FF7F0}"/>
                </a:ext>
              </a:extLst>
            </p:cNvPr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23;p39">
              <a:extLst>
                <a:ext uri="{FF2B5EF4-FFF2-40B4-BE49-F238E27FC236}">
                  <a16:creationId xmlns:a16="http://schemas.microsoft.com/office/drawing/2014/main" id="{362548C6-9C0A-43DD-8523-7CDD82A7C8FC}"/>
                </a:ext>
              </a:extLst>
            </p:cNvPr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24;p39">
              <a:extLst>
                <a:ext uri="{FF2B5EF4-FFF2-40B4-BE49-F238E27FC236}">
                  <a16:creationId xmlns:a16="http://schemas.microsoft.com/office/drawing/2014/main" id="{369B23A8-80D7-4BB7-AA24-9CF7829BE7F4}"/>
                </a:ext>
              </a:extLst>
            </p:cNvPr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25;p39">
              <a:extLst>
                <a:ext uri="{FF2B5EF4-FFF2-40B4-BE49-F238E27FC236}">
                  <a16:creationId xmlns:a16="http://schemas.microsoft.com/office/drawing/2014/main" id="{01AD7B61-A0DB-46F5-B8DE-844C4D6BCB93}"/>
                </a:ext>
              </a:extLst>
            </p:cNvPr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13;p39">
            <a:extLst>
              <a:ext uri="{FF2B5EF4-FFF2-40B4-BE49-F238E27FC236}">
                <a16:creationId xmlns:a16="http://schemas.microsoft.com/office/drawing/2014/main" id="{74D8E930-C7D4-4E84-9903-42117978856A}"/>
              </a:ext>
            </a:extLst>
          </p:cNvPr>
          <p:cNvSpPr txBox="1">
            <a:spLocks/>
          </p:cNvSpPr>
          <p:nvPr/>
        </p:nvSpPr>
        <p:spPr>
          <a:xfrm>
            <a:off x="5880761" y="3487940"/>
            <a:ext cx="2564570" cy="339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spcAft>
                <a:spcPts val="1600"/>
              </a:spcAft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1pPr>
            <a:lvl2pPr marL="9144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2pPr>
            <a:lvl3pPr marL="13716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3pPr>
            <a:lvl4pPr marL="18288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4pPr>
            <a:lvl5pPr marL="22860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5pPr>
            <a:lvl6pPr marL="27432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6pPr>
            <a:lvl7pPr marL="32004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7pPr>
            <a:lvl8pPr marL="36576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8pPr>
            <a:lvl9pPr marL="4114800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9pPr>
          </a:lstStyle>
          <a:p>
            <a:pPr algn="l"/>
            <a:r>
              <a:rPr lang="en-US" dirty="0"/>
              <a:t>Administrative Overhead</a:t>
            </a:r>
          </a:p>
        </p:txBody>
      </p:sp>
      <p:grpSp>
        <p:nvGrpSpPr>
          <p:cNvPr id="48" name="Google Shape;11363;p84">
            <a:extLst>
              <a:ext uri="{FF2B5EF4-FFF2-40B4-BE49-F238E27FC236}">
                <a16:creationId xmlns:a16="http://schemas.microsoft.com/office/drawing/2014/main" id="{BC92554C-408A-4B95-AE08-32815CD4F5EC}"/>
              </a:ext>
            </a:extLst>
          </p:cNvPr>
          <p:cNvGrpSpPr/>
          <p:nvPr/>
        </p:nvGrpSpPr>
        <p:grpSpPr>
          <a:xfrm>
            <a:off x="5276636" y="4028846"/>
            <a:ext cx="423079" cy="419659"/>
            <a:chOff x="-4475825" y="3612425"/>
            <a:chExt cx="293825" cy="291450"/>
          </a:xfrm>
        </p:grpSpPr>
        <p:sp>
          <p:nvSpPr>
            <p:cNvPr id="49" name="Google Shape;11364;p84">
              <a:extLst>
                <a:ext uri="{FF2B5EF4-FFF2-40B4-BE49-F238E27FC236}">
                  <a16:creationId xmlns:a16="http://schemas.microsoft.com/office/drawing/2014/main" id="{F564A192-C27A-49ED-9FC5-CC890B3612CD}"/>
                </a:ext>
              </a:extLst>
            </p:cNvPr>
            <p:cNvSpPr/>
            <p:nvPr/>
          </p:nvSpPr>
          <p:spPr>
            <a:xfrm>
              <a:off x="-4349800" y="3664400"/>
              <a:ext cx="34675" cy="33100"/>
            </a:xfrm>
            <a:custGeom>
              <a:avLst/>
              <a:gdLst/>
              <a:ahLst/>
              <a:cxnLst/>
              <a:rect l="l" t="t" r="r" b="b"/>
              <a:pathLst>
                <a:path w="1387" h="1324" extrusionOk="0">
                  <a:moveTo>
                    <a:pt x="694" y="1"/>
                  </a:moveTo>
                  <a:cubicBezTo>
                    <a:pt x="347" y="1"/>
                    <a:pt x="32" y="316"/>
                    <a:pt x="32" y="662"/>
                  </a:cubicBezTo>
                  <a:cubicBezTo>
                    <a:pt x="1" y="1040"/>
                    <a:pt x="316" y="1324"/>
                    <a:pt x="694" y="1324"/>
                  </a:cubicBezTo>
                  <a:cubicBezTo>
                    <a:pt x="1103" y="1324"/>
                    <a:pt x="1387" y="1009"/>
                    <a:pt x="1387" y="662"/>
                  </a:cubicBezTo>
                  <a:cubicBezTo>
                    <a:pt x="1387" y="284"/>
                    <a:pt x="1072" y="1"/>
                    <a:pt x="6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365;p84">
              <a:extLst>
                <a:ext uri="{FF2B5EF4-FFF2-40B4-BE49-F238E27FC236}">
                  <a16:creationId xmlns:a16="http://schemas.microsoft.com/office/drawing/2014/main" id="{A0251E4B-B765-4593-81DF-0BE5A3A7693F}"/>
                </a:ext>
              </a:extLst>
            </p:cNvPr>
            <p:cNvSpPr/>
            <p:nvPr/>
          </p:nvSpPr>
          <p:spPr>
            <a:xfrm>
              <a:off x="-4366325" y="3714800"/>
              <a:ext cx="68525" cy="34700"/>
            </a:xfrm>
            <a:custGeom>
              <a:avLst/>
              <a:gdLst/>
              <a:ahLst/>
              <a:cxnLst/>
              <a:rect l="l" t="t" r="r" b="b"/>
              <a:pathLst>
                <a:path w="2741" h="1388" extrusionOk="0">
                  <a:moveTo>
                    <a:pt x="1008" y="1"/>
                  </a:moveTo>
                  <a:cubicBezTo>
                    <a:pt x="473" y="1"/>
                    <a:pt x="0" y="474"/>
                    <a:pt x="0" y="1009"/>
                  </a:cubicBezTo>
                  <a:lnTo>
                    <a:pt x="0" y="1387"/>
                  </a:lnTo>
                  <a:lnTo>
                    <a:pt x="2741" y="1387"/>
                  </a:lnTo>
                  <a:lnTo>
                    <a:pt x="2741" y="1009"/>
                  </a:lnTo>
                  <a:cubicBezTo>
                    <a:pt x="2741" y="474"/>
                    <a:pt x="2268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366;p84">
              <a:extLst>
                <a:ext uri="{FF2B5EF4-FFF2-40B4-BE49-F238E27FC236}">
                  <a16:creationId xmlns:a16="http://schemas.microsoft.com/office/drawing/2014/main" id="{4DD6584F-DC66-4F57-92BD-2E690391F540}"/>
                </a:ext>
              </a:extLst>
            </p:cNvPr>
            <p:cNvSpPr/>
            <p:nvPr/>
          </p:nvSpPr>
          <p:spPr>
            <a:xfrm>
              <a:off x="-4475825" y="3612425"/>
              <a:ext cx="293825" cy="291450"/>
            </a:xfrm>
            <a:custGeom>
              <a:avLst/>
              <a:gdLst/>
              <a:ahLst/>
              <a:cxnLst/>
              <a:rect l="l" t="t" r="r" b="b"/>
              <a:pathLst>
                <a:path w="11753" h="11658" extrusionOk="0">
                  <a:moveTo>
                    <a:pt x="5703" y="1324"/>
                  </a:moveTo>
                  <a:cubicBezTo>
                    <a:pt x="6459" y="1324"/>
                    <a:pt x="7089" y="1954"/>
                    <a:pt x="7089" y="2710"/>
                  </a:cubicBezTo>
                  <a:cubicBezTo>
                    <a:pt x="7089" y="3025"/>
                    <a:pt x="6963" y="3340"/>
                    <a:pt x="6774" y="3592"/>
                  </a:cubicBezTo>
                  <a:cubicBezTo>
                    <a:pt x="7373" y="3844"/>
                    <a:pt x="7751" y="4443"/>
                    <a:pt x="7751" y="5104"/>
                  </a:cubicBezTo>
                  <a:lnTo>
                    <a:pt x="7751" y="5766"/>
                  </a:lnTo>
                  <a:lnTo>
                    <a:pt x="7783" y="5766"/>
                  </a:lnTo>
                  <a:cubicBezTo>
                    <a:pt x="7783" y="5986"/>
                    <a:pt x="7625" y="6144"/>
                    <a:pt x="7436" y="6144"/>
                  </a:cubicBezTo>
                  <a:lnTo>
                    <a:pt x="4002" y="6144"/>
                  </a:lnTo>
                  <a:cubicBezTo>
                    <a:pt x="3813" y="6144"/>
                    <a:pt x="3655" y="5986"/>
                    <a:pt x="3655" y="5766"/>
                  </a:cubicBezTo>
                  <a:lnTo>
                    <a:pt x="3655" y="5104"/>
                  </a:lnTo>
                  <a:cubicBezTo>
                    <a:pt x="3655" y="4443"/>
                    <a:pt x="4065" y="3844"/>
                    <a:pt x="4664" y="3592"/>
                  </a:cubicBezTo>
                  <a:cubicBezTo>
                    <a:pt x="4443" y="3340"/>
                    <a:pt x="4348" y="3056"/>
                    <a:pt x="4348" y="2710"/>
                  </a:cubicBezTo>
                  <a:cubicBezTo>
                    <a:pt x="4348" y="1954"/>
                    <a:pt x="4979" y="1324"/>
                    <a:pt x="5703" y="1324"/>
                  </a:cubicBezTo>
                  <a:close/>
                  <a:moveTo>
                    <a:pt x="5798" y="0"/>
                  </a:moveTo>
                  <a:cubicBezTo>
                    <a:pt x="3561" y="0"/>
                    <a:pt x="1702" y="1859"/>
                    <a:pt x="1702" y="4096"/>
                  </a:cubicBezTo>
                  <a:cubicBezTo>
                    <a:pt x="1702" y="5041"/>
                    <a:pt x="2017" y="5955"/>
                    <a:pt x="2553" y="6616"/>
                  </a:cubicBezTo>
                  <a:lnTo>
                    <a:pt x="1702" y="7120"/>
                  </a:lnTo>
                  <a:cubicBezTo>
                    <a:pt x="1513" y="6963"/>
                    <a:pt x="1293" y="6900"/>
                    <a:pt x="1040" y="6900"/>
                  </a:cubicBezTo>
                  <a:cubicBezTo>
                    <a:pt x="473" y="6900"/>
                    <a:pt x="1" y="7341"/>
                    <a:pt x="1" y="7908"/>
                  </a:cubicBezTo>
                  <a:cubicBezTo>
                    <a:pt x="1" y="8475"/>
                    <a:pt x="473" y="8948"/>
                    <a:pt x="1040" y="8948"/>
                  </a:cubicBezTo>
                  <a:cubicBezTo>
                    <a:pt x="1576" y="8948"/>
                    <a:pt x="2049" y="8475"/>
                    <a:pt x="2049" y="7908"/>
                  </a:cubicBezTo>
                  <a:lnTo>
                    <a:pt x="2049" y="7719"/>
                  </a:lnTo>
                  <a:lnTo>
                    <a:pt x="3025" y="7120"/>
                  </a:lnTo>
                  <a:cubicBezTo>
                    <a:pt x="3309" y="7372"/>
                    <a:pt x="3592" y="7593"/>
                    <a:pt x="3939" y="7751"/>
                  </a:cubicBezTo>
                  <a:lnTo>
                    <a:pt x="3277" y="8948"/>
                  </a:lnTo>
                  <a:lnTo>
                    <a:pt x="3088" y="8948"/>
                  </a:lnTo>
                  <a:cubicBezTo>
                    <a:pt x="2521" y="8948"/>
                    <a:pt x="2049" y="9420"/>
                    <a:pt x="2049" y="9956"/>
                  </a:cubicBezTo>
                  <a:cubicBezTo>
                    <a:pt x="2049" y="10523"/>
                    <a:pt x="2521" y="10996"/>
                    <a:pt x="3088" y="10996"/>
                  </a:cubicBezTo>
                  <a:cubicBezTo>
                    <a:pt x="3624" y="10996"/>
                    <a:pt x="4096" y="10523"/>
                    <a:pt x="4096" y="9956"/>
                  </a:cubicBezTo>
                  <a:cubicBezTo>
                    <a:pt x="4096" y="9735"/>
                    <a:pt x="4033" y="9483"/>
                    <a:pt x="3876" y="9294"/>
                  </a:cubicBezTo>
                  <a:lnTo>
                    <a:pt x="4569" y="8034"/>
                  </a:lnTo>
                  <a:cubicBezTo>
                    <a:pt x="4853" y="8097"/>
                    <a:pt x="5168" y="8192"/>
                    <a:pt x="5483" y="8223"/>
                  </a:cubicBezTo>
                  <a:lnTo>
                    <a:pt x="5483" y="9672"/>
                  </a:lnTo>
                  <a:cubicBezTo>
                    <a:pt x="5073" y="9830"/>
                    <a:pt x="4821" y="10208"/>
                    <a:pt x="4821" y="10617"/>
                  </a:cubicBezTo>
                  <a:cubicBezTo>
                    <a:pt x="4821" y="11185"/>
                    <a:pt x="5294" y="11657"/>
                    <a:pt x="5829" y="11657"/>
                  </a:cubicBezTo>
                  <a:cubicBezTo>
                    <a:pt x="6396" y="11657"/>
                    <a:pt x="6869" y="11185"/>
                    <a:pt x="6869" y="10617"/>
                  </a:cubicBezTo>
                  <a:cubicBezTo>
                    <a:pt x="6869" y="10208"/>
                    <a:pt x="6585" y="9798"/>
                    <a:pt x="6176" y="9672"/>
                  </a:cubicBezTo>
                  <a:lnTo>
                    <a:pt x="6176" y="8223"/>
                  </a:lnTo>
                  <a:cubicBezTo>
                    <a:pt x="6491" y="8192"/>
                    <a:pt x="6806" y="8160"/>
                    <a:pt x="7089" y="8034"/>
                  </a:cubicBezTo>
                  <a:lnTo>
                    <a:pt x="7814" y="9294"/>
                  </a:lnTo>
                  <a:cubicBezTo>
                    <a:pt x="7657" y="9483"/>
                    <a:pt x="7562" y="9672"/>
                    <a:pt x="7562" y="9956"/>
                  </a:cubicBezTo>
                  <a:cubicBezTo>
                    <a:pt x="7562" y="10523"/>
                    <a:pt x="8035" y="10996"/>
                    <a:pt x="8602" y="10996"/>
                  </a:cubicBezTo>
                  <a:cubicBezTo>
                    <a:pt x="9137" y="10996"/>
                    <a:pt x="9610" y="10523"/>
                    <a:pt x="9610" y="9956"/>
                  </a:cubicBezTo>
                  <a:cubicBezTo>
                    <a:pt x="9610" y="9420"/>
                    <a:pt x="9137" y="8948"/>
                    <a:pt x="8602" y="8948"/>
                  </a:cubicBezTo>
                  <a:lnTo>
                    <a:pt x="8381" y="8948"/>
                  </a:lnTo>
                  <a:lnTo>
                    <a:pt x="7720" y="7751"/>
                  </a:lnTo>
                  <a:cubicBezTo>
                    <a:pt x="8035" y="7593"/>
                    <a:pt x="8350" y="7372"/>
                    <a:pt x="8633" y="7120"/>
                  </a:cubicBezTo>
                  <a:lnTo>
                    <a:pt x="9704" y="7719"/>
                  </a:lnTo>
                  <a:lnTo>
                    <a:pt x="9704" y="7908"/>
                  </a:lnTo>
                  <a:cubicBezTo>
                    <a:pt x="9704" y="8475"/>
                    <a:pt x="10177" y="8948"/>
                    <a:pt x="10713" y="8948"/>
                  </a:cubicBezTo>
                  <a:cubicBezTo>
                    <a:pt x="11280" y="8948"/>
                    <a:pt x="11752" y="8475"/>
                    <a:pt x="11752" y="7908"/>
                  </a:cubicBezTo>
                  <a:cubicBezTo>
                    <a:pt x="11626" y="7309"/>
                    <a:pt x="11154" y="6900"/>
                    <a:pt x="10586" y="6900"/>
                  </a:cubicBezTo>
                  <a:cubicBezTo>
                    <a:pt x="10366" y="6900"/>
                    <a:pt x="10114" y="6963"/>
                    <a:pt x="9925" y="7120"/>
                  </a:cubicBezTo>
                  <a:lnTo>
                    <a:pt x="9011" y="6616"/>
                  </a:lnTo>
                  <a:cubicBezTo>
                    <a:pt x="9515" y="5892"/>
                    <a:pt x="9893" y="4978"/>
                    <a:pt x="9893" y="4096"/>
                  </a:cubicBezTo>
                  <a:cubicBezTo>
                    <a:pt x="9893" y="1796"/>
                    <a:pt x="8035" y="0"/>
                    <a:pt x="5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413;p39">
            <a:extLst>
              <a:ext uri="{FF2B5EF4-FFF2-40B4-BE49-F238E27FC236}">
                <a16:creationId xmlns:a16="http://schemas.microsoft.com/office/drawing/2014/main" id="{5F5EFBE5-63A7-489D-A6D7-849F479F9B95}"/>
              </a:ext>
            </a:extLst>
          </p:cNvPr>
          <p:cNvSpPr txBox="1">
            <a:spLocks/>
          </p:cNvSpPr>
          <p:nvPr/>
        </p:nvSpPr>
        <p:spPr>
          <a:xfrm>
            <a:off x="5880761" y="4028846"/>
            <a:ext cx="2564570" cy="339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spcAft>
                <a:spcPts val="1600"/>
              </a:spcAft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1pPr>
            <a:lvl2pPr marL="9144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2pPr>
            <a:lvl3pPr marL="13716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3pPr>
            <a:lvl4pPr marL="18288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4pPr>
            <a:lvl5pPr marL="22860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5pPr>
            <a:lvl6pPr marL="27432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6pPr>
            <a:lvl7pPr marL="32004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7pPr>
            <a:lvl8pPr marL="3657600" indent="-317500" algn="ctr">
              <a:spcBef>
                <a:spcPts val="1600"/>
              </a:spcBef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8pPr>
            <a:lvl9pPr marL="4114800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Mono"/>
              <a:buNone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</a:defRPr>
            </a:lvl9pPr>
          </a:lstStyle>
          <a:p>
            <a:pPr algn="l"/>
            <a:r>
              <a:rPr lang="en-US" dirty="0"/>
              <a:t>Known Unknowns…</a:t>
            </a:r>
          </a:p>
        </p:txBody>
      </p:sp>
    </p:spTree>
    <p:extLst>
      <p:ext uri="{BB962C8B-B14F-4D97-AF65-F5344CB8AC3E}">
        <p14:creationId xmlns:p14="http://schemas.microsoft.com/office/powerpoint/2010/main" val="2501997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6" name="Google Shape;3646;p55"/>
          <p:cNvSpPr txBox="1">
            <a:spLocks noGrp="1"/>
          </p:cNvSpPr>
          <p:nvPr>
            <p:ph type="title"/>
          </p:nvPr>
        </p:nvSpPr>
        <p:spPr>
          <a:xfrm>
            <a:off x="0" y="2324100"/>
            <a:ext cx="9144000" cy="17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Blue was Ejected</a:t>
            </a:r>
            <a:br>
              <a:rPr lang="en" dirty="0"/>
            </a:br>
            <a:r>
              <a:rPr lang="en" dirty="0"/>
              <a:t>Man Overboard</a:t>
            </a:r>
            <a:endParaRPr dirty="0"/>
          </a:p>
        </p:txBody>
      </p:sp>
      <p:grpSp>
        <p:nvGrpSpPr>
          <p:cNvPr id="3647" name="Google Shape;3647;p55"/>
          <p:cNvGrpSpPr/>
          <p:nvPr/>
        </p:nvGrpSpPr>
        <p:grpSpPr>
          <a:xfrm rot="-1794798">
            <a:off x="3994027" y="869774"/>
            <a:ext cx="926752" cy="1011272"/>
            <a:chOff x="5316699" y="4268950"/>
            <a:chExt cx="926731" cy="1011249"/>
          </a:xfrm>
        </p:grpSpPr>
        <p:sp>
          <p:nvSpPr>
            <p:cNvPr id="3648" name="Google Shape;3648;p55"/>
            <p:cNvSpPr/>
            <p:nvPr/>
          </p:nvSpPr>
          <p:spPr>
            <a:xfrm>
              <a:off x="5434502" y="4414627"/>
              <a:ext cx="785109" cy="843927"/>
            </a:xfrm>
            <a:custGeom>
              <a:avLst/>
              <a:gdLst/>
              <a:ahLst/>
              <a:cxnLst/>
              <a:rect l="l" t="t" r="r" b="b"/>
              <a:pathLst>
                <a:path w="53793" h="57823" extrusionOk="0">
                  <a:moveTo>
                    <a:pt x="19562" y="1"/>
                  </a:moveTo>
                  <a:cubicBezTo>
                    <a:pt x="12728" y="1"/>
                    <a:pt x="6454" y="3763"/>
                    <a:pt x="3227" y="9788"/>
                  </a:cubicBezTo>
                  <a:cubicBezTo>
                    <a:pt x="0" y="15812"/>
                    <a:pt x="346" y="23111"/>
                    <a:pt x="4132" y="28802"/>
                  </a:cubicBezTo>
                  <a:lnTo>
                    <a:pt x="16979" y="53710"/>
                  </a:lnTo>
                  <a:cubicBezTo>
                    <a:pt x="18322" y="56322"/>
                    <a:pt x="20976" y="57822"/>
                    <a:pt x="23726" y="57822"/>
                  </a:cubicBezTo>
                  <a:cubicBezTo>
                    <a:pt x="24900" y="57822"/>
                    <a:pt x="26092" y="57549"/>
                    <a:pt x="27206" y="56972"/>
                  </a:cubicBezTo>
                  <a:cubicBezTo>
                    <a:pt x="30933" y="55055"/>
                    <a:pt x="32397" y="50471"/>
                    <a:pt x="30480" y="46745"/>
                  </a:cubicBezTo>
                  <a:lnTo>
                    <a:pt x="28945" y="41696"/>
                  </a:lnTo>
                  <a:cubicBezTo>
                    <a:pt x="31409" y="40934"/>
                    <a:pt x="33695" y="39660"/>
                    <a:pt x="35648" y="37958"/>
                  </a:cubicBezTo>
                  <a:cubicBezTo>
                    <a:pt x="38781" y="39989"/>
                    <a:pt x="42392" y="43032"/>
                    <a:pt x="46013" y="43032"/>
                  </a:cubicBezTo>
                  <a:cubicBezTo>
                    <a:pt x="47634" y="43032"/>
                    <a:pt x="49257" y="42422"/>
                    <a:pt x="50840" y="40839"/>
                  </a:cubicBezTo>
                  <a:cubicBezTo>
                    <a:pt x="53793" y="37875"/>
                    <a:pt x="53793" y="33076"/>
                    <a:pt x="50840" y="30100"/>
                  </a:cubicBezTo>
                  <a:lnTo>
                    <a:pt x="40017" y="19277"/>
                  </a:lnTo>
                  <a:cubicBezTo>
                    <a:pt x="39386" y="9609"/>
                    <a:pt x="29385" y="1"/>
                    <a:pt x="195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55"/>
            <p:cNvSpPr/>
            <p:nvPr/>
          </p:nvSpPr>
          <p:spPr>
            <a:xfrm>
              <a:off x="5427730" y="4392911"/>
              <a:ext cx="815700" cy="887288"/>
            </a:xfrm>
            <a:custGeom>
              <a:avLst/>
              <a:gdLst/>
              <a:ahLst/>
              <a:cxnLst/>
              <a:rect l="l" t="t" r="r" b="b"/>
              <a:pathLst>
                <a:path w="55889" h="60794" extrusionOk="0">
                  <a:moveTo>
                    <a:pt x="20026" y="2977"/>
                  </a:moveTo>
                  <a:cubicBezTo>
                    <a:pt x="29016" y="2977"/>
                    <a:pt x="38410" y="11835"/>
                    <a:pt x="38993" y="20872"/>
                  </a:cubicBezTo>
                  <a:lnTo>
                    <a:pt x="39029" y="21432"/>
                  </a:lnTo>
                  <a:lnTo>
                    <a:pt x="50256" y="32647"/>
                  </a:lnTo>
                  <a:cubicBezTo>
                    <a:pt x="52626" y="35029"/>
                    <a:pt x="52626" y="38886"/>
                    <a:pt x="50256" y="41279"/>
                  </a:cubicBezTo>
                  <a:cubicBezTo>
                    <a:pt x="49026" y="42510"/>
                    <a:pt x="47789" y="43028"/>
                    <a:pt x="46479" y="43028"/>
                  </a:cubicBezTo>
                  <a:cubicBezTo>
                    <a:pt x="44227" y="43028"/>
                    <a:pt x="41757" y="41495"/>
                    <a:pt x="38731" y="39410"/>
                  </a:cubicBezTo>
                  <a:cubicBezTo>
                    <a:pt x="38112" y="38982"/>
                    <a:pt x="37517" y="38577"/>
                    <a:pt x="36921" y="38196"/>
                  </a:cubicBezTo>
                  <a:lnTo>
                    <a:pt x="35981" y="37577"/>
                  </a:lnTo>
                  <a:lnTo>
                    <a:pt x="35135" y="38327"/>
                  </a:lnTo>
                  <a:cubicBezTo>
                    <a:pt x="33338" y="39886"/>
                    <a:pt x="31242" y="41065"/>
                    <a:pt x="28980" y="41768"/>
                  </a:cubicBezTo>
                  <a:lnTo>
                    <a:pt x="27563" y="42208"/>
                  </a:lnTo>
                  <a:lnTo>
                    <a:pt x="29563" y="48792"/>
                  </a:lnTo>
                  <a:lnTo>
                    <a:pt x="29623" y="48911"/>
                  </a:lnTo>
                  <a:cubicBezTo>
                    <a:pt x="31171" y="51912"/>
                    <a:pt x="29992" y="55603"/>
                    <a:pt x="26992" y="57139"/>
                  </a:cubicBezTo>
                  <a:cubicBezTo>
                    <a:pt x="26096" y="57601"/>
                    <a:pt x="25138" y="57820"/>
                    <a:pt x="24195" y="57820"/>
                  </a:cubicBezTo>
                  <a:cubicBezTo>
                    <a:pt x="21979" y="57820"/>
                    <a:pt x="19842" y="56612"/>
                    <a:pt x="18764" y="54507"/>
                  </a:cubicBezTo>
                  <a:lnTo>
                    <a:pt x="5882" y="29540"/>
                  </a:lnTo>
                  <a:lnTo>
                    <a:pt x="5834" y="29468"/>
                  </a:lnTo>
                  <a:cubicBezTo>
                    <a:pt x="2346" y="24242"/>
                    <a:pt x="2024" y="17515"/>
                    <a:pt x="5001" y="11978"/>
                  </a:cubicBezTo>
                  <a:cubicBezTo>
                    <a:pt x="7965" y="6442"/>
                    <a:pt x="13740" y="2977"/>
                    <a:pt x="20026" y="2977"/>
                  </a:cubicBezTo>
                  <a:close/>
                  <a:moveTo>
                    <a:pt x="20026" y="1"/>
                  </a:moveTo>
                  <a:cubicBezTo>
                    <a:pt x="8989" y="1"/>
                    <a:pt x="12" y="8978"/>
                    <a:pt x="12" y="20027"/>
                  </a:cubicBezTo>
                  <a:cubicBezTo>
                    <a:pt x="0" y="23944"/>
                    <a:pt x="1143" y="27778"/>
                    <a:pt x="3310" y="31052"/>
                  </a:cubicBezTo>
                  <a:lnTo>
                    <a:pt x="16121" y="55876"/>
                  </a:lnTo>
                  <a:cubicBezTo>
                    <a:pt x="17217" y="58020"/>
                    <a:pt x="19133" y="59627"/>
                    <a:pt x="21431" y="60353"/>
                  </a:cubicBezTo>
                  <a:cubicBezTo>
                    <a:pt x="22324" y="60639"/>
                    <a:pt x="23265" y="60794"/>
                    <a:pt x="24217" y="60794"/>
                  </a:cubicBezTo>
                  <a:cubicBezTo>
                    <a:pt x="30944" y="60782"/>
                    <a:pt x="35326" y="53710"/>
                    <a:pt x="32326" y="47673"/>
                  </a:cubicBezTo>
                  <a:lnTo>
                    <a:pt x="31254" y="44125"/>
                  </a:lnTo>
                  <a:cubicBezTo>
                    <a:pt x="33028" y="43423"/>
                    <a:pt x="34695" y="42470"/>
                    <a:pt x="36195" y="41291"/>
                  </a:cubicBezTo>
                  <a:lnTo>
                    <a:pt x="37040" y="41875"/>
                  </a:lnTo>
                  <a:cubicBezTo>
                    <a:pt x="39160" y="43327"/>
                    <a:pt x="41565" y="44982"/>
                    <a:pt x="44089" y="45673"/>
                  </a:cubicBezTo>
                  <a:cubicBezTo>
                    <a:pt x="44911" y="45899"/>
                    <a:pt x="45709" y="46011"/>
                    <a:pt x="46482" y="46011"/>
                  </a:cubicBezTo>
                  <a:cubicBezTo>
                    <a:pt x="48642" y="46011"/>
                    <a:pt x="50607" y="45132"/>
                    <a:pt x="52352" y="43387"/>
                  </a:cubicBezTo>
                  <a:cubicBezTo>
                    <a:pt x="55888" y="39827"/>
                    <a:pt x="55888" y="34088"/>
                    <a:pt x="52352" y="30540"/>
                  </a:cubicBezTo>
                  <a:lnTo>
                    <a:pt x="41922" y="20098"/>
                  </a:lnTo>
                  <a:cubicBezTo>
                    <a:pt x="41446" y="15276"/>
                    <a:pt x="38838" y="10323"/>
                    <a:pt x="34731" y="6418"/>
                  </a:cubicBezTo>
                  <a:cubicBezTo>
                    <a:pt x="30421" y="2346"/>
                    <a:pt x="25063" y="1"/>
                    <a:pt x="200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55"/>
            <p:cNvSpPr/>
            <p:nvPr/>
          </p:nvSpPr>
          <p:spPr>
            <a:xfrm>
              <a:off x="5341187" y="4290724"/>
              <a:ext cx="731078" cy="616551"/>
            </a:xfrm>
            <a:custGeom>
              <a:avLst/>
              <a:gdLst/>
              <a:ahLst/>
              <a:cxnLst/>
              <a:rect l="l" t="t" r="r" b="b"/>
              <a:pathLst>
                <a:path w="50091" h="42244" extrusionOk="0">
                  <a:moveTo>
                    <a:pt x="24829" y="0"/>
                  </a:moveTo>
                  <a:cubicBezTo>
                    <a:pt x="19953" y="0"/>
                    <a:pt x="15002" y="1643"/>
                    <a:pt x="10824" y="4895"/>
                  </a:cubicBezTo>
                  <a:cubicBezTo>
                    <a:pt x="1644" y="12051"/>
                    <a:pt x="1" y="25290"/>
                    <a:pt x="7156" y="34458"/>
                  </a:cubicBezTo>
                  <a:cubicBezTo>
                    <a:pt x="11252" y="39721"/>
                    <a:pt x="17346" y="42244"/>
                    <a:pt x="23533" y="42244"/>
                  </a:cubicBezTo>
                  <a:cubicBezTo>
                    <a:pt x="28140" y="42244"/>
                    <a:pt x="32797" y="40845"/>
                    <a:pt x="36720" y="38137"/>
                  </a:cubicBezTo>
                  <a:cubicBezTo>
                    <a:pt x="50090" y="28898"/>
                    <a:pt x="48388" y="16087"/>
                    <a:pt x="40565" y="7122"/>
                  </a:cubicBezTo>
                  <a:cubicBezTo>
                    <a:pt x="36395" y="2354"/>
                    <a:pt x="30665" y="0"/>
                    <a:pt x="24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55"/>
            <p:cNvSpPr/>
            <p:nvPr/>
          </p:nvSpPr>
          <p:spPr>
            <a:xfrm>
              <a:off x="5316699" y="4268950"/>
              <a:ext cx="735413" cy="660073"/>
            </a:xfrm>
            <a:custGeom>
              <a:avLst/>
              <a:gdLst/>
              <a:ahLst/>
              <a:cxnLst/>
              <a:rect l="l" t="t" r="r" b="b"/>
              <a:pathLst>
                <a:path w="50388" h="45226" extrusionOk="0">
                  <a:moveTo>
                    <a:pt x="26573" y="2958"/>
                  </a:moveTo>
                  <a:cubicBezTo>
                    <a:pt x="32163" y="2958"/>
                    <a:pt x="37463" y="5384"/>
                    <a:pt x="41124" y="9602"/>
                  </a:cubicBezTo>
                  <a:cubicBezTo>
                    <a:pt x="45351" y="14448"/>
                    <a:pt x="47327" y="19948"/>
                    <a:pt x="46684" y="25104"/>
                  </a:cubicBezTo>
                  <a:cubicBezTo>
                    <a:pt x="46053" y="30188"/>
                    <a:pt x="42970" y="34664"/>
                    <a:pt x="37552" y="38403"/>
                  </a:cubicBezTo>
                  <a:cubicBezTo>
                    <a:pt x="33765" y="41024"/>
                    <a:pt x="29454" y="42295"/>
                    <a:pt x="25254" y="42295"/>
                  </a:cubicBezTo>
                  <a:cubicBezTo>
                    <a:pt x="19379" y="42295"/>
                    <a:pt x="13720" y="39808"/>
                    <a:pt x="10013" y="35045"/>
                  </a:cubicBezTo>
                  <a:cubicBezTo>
                    <a:pt x="3358" y="26521"/>
                    <a:pt x="4894" y="14221"/>
                    <a:pt x="13418" y="7566"/>
                  </a:cubicBezTo>
                  <a:cubicBezTo>
                    <a:pt x="17395" y="4470"/>
                    <a:pt x="21991" y="2958"/>
                    <a:pt x="26491" y="2958"/>
                  </a:cubicBezTo>
                  <a:cubicBezTo>
                    <a:pt x="26519" y="2958"/>
                    <a:pt x="26546" y="2958"/>
                    <a:pt x="26573" y="2958"/>
                  </a:cubicBezTo>
                  <a:close/>
                  <a:moveTo>
                    <a:pt x="26494" y="1"/>
                  </a:moveTo>
                  <a:cubicBezTo>
                    <a:pt x="21175" y="1"/>
                    <a:pt x="15935" y="1825"/>
                    <a:pt x="11585" y="5220"/>
                  </a:cubicBezTo>
                  <a:cubicBezTo>
                    <a:pt x="1762" y="12876"/>
                    <a:pt x="0" y="27044"/>
                    <a:pt x="7668" y="36867"/>
                  </a:cubicBezTo>
                  <a:cubicBezTo>
                    <a:pt x="11287" y="41534"/>
                    <a:pt x="16633" y="44451"/>
                    <a:pt x="22693" y="45094"/>
                  </a:cubicBezTo>
                  <a:cubicBezTo>
                    <a:pt x="23539" y="45178"/>
                    <a:pt x="24396" y="45225"/>
                    <a:pt x="25253" y="45225"/>
                  </a:cubicBezTo>
                  <a:cubicBezTo>
                    <a:pt x="30254" y="45225"/>
                    <a:pt x="35123" y="43689"/>
                    <a:pt x="39243" y="40856"/>
                  </a:cubicBezTo>
                  <a:cubicBezTo>
                    <a:pt x="45303" y="36665"/>
                    <a:pt x="48899" y="31343"/>
                    <a:pt x="49637" y="25473"/>
                  </a:cubicBezTo>
                  <a:cubicBezTo>
                    <a:pt x="50387" y="19460"/>
                    <a:pt x="48161" y="13126"/>
                    <a:pt x="43363" y="7637"/>
                  </a:cubicBezTo>
                  <a:cubicBezTo>
                    <a:pt x="39481" y="3161"/>
                    <a:pt x="33969" y="434"/>
                    <a:pt x="28051" y="53"/>
                  </a:cubicBezTo>
                  <a:cubicBezTo>
                    <a:pt x="27532" y="18"/>
                    <a:pt x="27013" y="1"/>
                    <a:pt x="264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55"/>
            <p:cNvSpPr/>
            <p:nvPr/>
          </p:nvSpPr>
          <p:spPr>
            <a:xfrm>
              <a:off x="5535974" y="4347889"/>
              <a:ext cx="429575" cy="310830"/>
            </a:xfrm>
            <a:custGeom>
              <a:avLst/>
              <a:gdLst/>
              <a:ahLst/>
              <a:cxnLst/>
              <a:rect l="l" t="t" r="r" b="b"/>
              <a:pathLst>
                <a:path w="29433" h="21297" extrusionOk="0">
                  <a:moveTo>
                    <a:pt x="20542" y="1"/>
                  </a:moveTo>
                  <a:cubicBezTo>
                    <a:pt x="19345" y="1"/>
                    <a:pt x="18130" y="277"/>
                    <a:pt x="16991" y="859"/>
                  </a:cubicBezTo>
                  <a:lnTo>
                    <a:pt x="5859" y="6598"/>
                  </a:lnTo>
                  <a:cubicBezTo>
                    <a:pt x="1" y="9622"/>
                    <a:pt x="548" y="13277"/>
                    <a:pt x="2513" y="17087"/>
                  </a:cubicBezTo>
                  <a:cubicBezTo>
                    <a:pt x="3900" y="19761"/>
                    <a:pt x="6623" y="21297"/>
                    <a:pt x="9445" y="21297"/>
                  </a:cubicBezTo>
                  <a:cubicBezTo>
                    <a:pt x="10645" y="21297"/>
                    <a:pt x="11862" y="21019"/>
                    <a:pt x="13002" y="20433"/>
                  </a:cubicBezTo>
                  <a:lnTo>
                    <a:pt x="24123" y="14694"/>
                  </a:lnTo>
                  <a:cubicBezTo>
                    <a:pt x="27933" y="12718"/>
                    <a:pt x="29433" y="8027"/>
                    <a:pt x="27468" y="4217"/>
                  </a:cubicBezTo>
                  <a:cubicBezTo>
                    <a:pt x="26081" y="1534"/>
                    <a:pt x="23362" y="1"/>
                    <a:pt x="20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55"/>
            <p:cNvSpPr/>
            <p:nvPr/>
          </p:nvSpPr>
          <p:spPr>
            <a:xfrm>
              <a:off x="5525904" y="4326873"/>
              <a:ext cx="462764" cy="353651"/>
            </a:xfrm>
            <a:custGeom>
              <a:avLst/>
              <a:gdLst/>
              <a:ahLst/>
              <a:cxnLst/>
              <a:rect l="l" t="t" r="r" b="b"/>
              <a:pathLst>
                <a:path w="31707" h="24231" extrusionOk="0">
                  <a:moveTo>
                    <a:pt x="21267" y="2930"/>
                  </a:moveTo>
                  <a:cubicBezTo>
                    <a:pt x="24161" y="2930"/>
                    <a:pt x="26684" y="4915"/>
                    <a:pt x="27361" y="7728"/>
                  </a:cubicBezTo>
                  <a:cubicBezTo>
                    <a:pt x="28051" y="10550"/>
                    <a:pt x="26718" y="13479"/>
                    <a:pt x="24134" y="14813"/>
                  </a:cubicBezTo>
                  <a:lnTo>
                    <a:pt x="13002" y="20551"/>
                  </a:lnTo>
                  <a:cubicBezTo>
                    <a:pt x="12080" y="21028"/>
                    <a:pt x="11095" y="21254"/>
                    <a:pt x="10124" y="21254"/>
                  </a:cubicBezTo>
                  <a:cubicBezTo>
                    <a:pt x="7845" y="21254"/>
                    <a:pt x="5643" y="20011"/>
                    <a:pt x="4525" y="17849"/>
                  </a:cubicBezTo>
                  <a:cubicBezTo>
                    <a:pt x="3524" y="15908"/>
                    <a:pt x="3167" y="14455"/>
                    <a:pt x="3405" y="13289"/>
                  </a:cubicBezTo>
                  <a:cubicBezTo>
                    <a:pt x="3691" y="11824"/>
                    <a:pt x="4941" y="10550"/>
                    <a:pt x="7227" y="9371"/>
                  </a:cubicBezTo>
                  <a:lnTo>
                    <a:pt x="18360" y="3633"/>
                  </a:lnTo>
                  <a:cubicBezTo>
                    <a:pt x="19253" y="3168"/>
                    <a:pt x="20229" y="2930"/>
                    <a:pt x="21241" y="2930"/>
                  </a:cubicBezTo>
                  <a:cubicBezTo>
                    <a:pt x="21250" y="2930"/>
                    <a:pt x="21258" y="2930"/>
                    <a:pt x="21267" y="2930"/>
                  </a:cubicBezTo>
                  <a:close/>
                  <a:moveTo>
                    <a:pt x="21129" y="1"/>
                  </a:moveTo>
                  <a:cubicBezTo>
                    <a:pt x="19736" y="1"/>
                    <a:pt x="18322" y="315"/>
                    <a:pt x="16990" y="977"/>
                  </a:cubicBezTo>
                  <a:lnTo>
                    <a:pt x="5870" y="6716"/>
                  </a:lnTo>
                  <a:cubicBezTo>
                    <a:pt x="2715" y="8347"/>
                    <a:pt x="953" y="10300"/>
                    <a:pt x="476" y="12705"/>
                  </a:cubicBezTo>
                  <a:cubicBezTo>
                    <a:pt x="0" y="15158"/>
                    <a:pt x="1048" y="17599"/>
                    <a:pt x="1881" y="19206"/>
                  </a:cubicBezTo>
                  <a:cubicBezTo>
                    <a:pt x="3477" y="22290"/>
                    <a:pt x="6656" y="24230"/>
                    <a:pt x="10132" y="24230"/>
                  </a:cubicBezTo>
                  <a:cubicBezTo>
                    <a:pt x="11609" y="24230"/>
                    <a:pt x="13061" y="23873"/>
                    <a:pt x="14371" y="23194"/>
                  </a:cubicBezTo>
                  <a:lnTo>
                    <a:pt x="25491" y="17456"/>
                  </a:lnTo>
                  <a:cubicBezTo>
                    <a:pt x="29980" y="15074"/>
                    <a:pt x="31707" y="9538"/>
                    <a:pt x="29385" y="5026"/>
                  </a:cubicBezTo>
                  <a:cubicBezTo>
                    <a:pt x="27734" y="1834"/>
                    <a:pt x="24494" y="1"/>
                    <a:pt x="21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36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5000" fill="hold"/>
                                        <p:tgtEl>
                                          <p:spTgt spid="36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5000" fill="hold"/>
                                        <p:tgtEl>
                                          <p:spTgt spid="36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mong Us on Steam">
            <a:extLst>
              <a:ext uri="{FF2B5EF4-FFF2-40B4-BE49-F238E27FC236}">
                <a16:creationId xmlns:a16="http://schemas.microsoft.com/office/drawing/2014/main" id="{2D721329-DCD4-4BEF-8576-CA74B448C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007" y="1475423"/>
            <a:ext cx="6986813" cy="366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3646;p55">
            <a:extLst>
              <a:ext uri="{FF2B5EF4-FFF2-40B4-BE49-F238E27FC236}">
                <a16:creationId xmlns:a16="http://schemas.microsoft.com/office/drawing/2014/main" id="{5487065E-92AA-4435-85DD-CB77B7B068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7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Velocity Issues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6689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3646;p55">
            <a:extLst>
              <a:ext uri="{FF2B5EF4-FFF2-40B4-BE49-F238E27FC236}">
                <a16:creationId xmlns:a16="http://schemas.microsoft.com/office/drawing/2014/main" id="{5487065E-92AA-4435-85DD-CB77B7B068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7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Estimates Revisitation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42C34C-B4CD-4F32-9D39-C500D6B95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9834"/>
            <a:ext cx="9144000" cy="342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73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3646;p55">
            <a:extLst>
              <a:ext uri="{FF2B5EF4-FFF2-40B4-BE49-F238E27FC236}">
                <a16:creationId xmlns:a16="http://schemas.microsoft.com/office/drawing/2014/main" id="{5487065E-92AA-4435-85DD-CB77B7B068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204884"/>
            <a:ext cx="9144000" cy="17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Infrastructural Issues</a:t>
            </a:r>
            <a:endParaRPr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B9CF1E6-D030-4563-9EC8-780453547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2936"/>
            <a:ext cx="3357979" cy="33579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723D0C-C35B-4384-8494-BFB5886B490B}"/>
              </a:ext>
            </a:extLst>
          </p:cNvPr>
          <p:cNvSpPr txBox="1"/>
          <p:nvPr/>
        </p:nvSpPr>
        <p:spPr>
          <a:xfrm>
            <a:off x="3543300" y="1771660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C000"/>
                </a:solidFill>
              </a:rPr>
              <a:t>Environments &amp; components</a:t>
            </a:r>
            <a:endParaRPr lang="en-BE" sz="1800" b="1" dirty="0">
              <a:solidFill>
                <a:srgbClr val="FFC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95EADE-F30D-4A7F-8AF2-9312C34ECB82}"/>
              </a:ext>
            </a:extLst>
          </p:cNvPr>
          <p:cNvSpPr txBox="1"/>
          <p:nvPr/>
        </p:nvSpPr>
        <p:spPr>
          <a:xfrm>
            <a:off x="3543300" y="2744732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Resources from other teams</a:t>
            </a:r>
            <a:endParaRPr lang="en-BE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B03B42-59DC-42E7-B9D4-1BF13F9EDA3D}"/>
              </a:ext>
            </a:extLst>
          </p:cNvPr>
          <p:cNvSpPr txBox="1"/>
          <p:nvPr/>
        </p:nvSpPr>
        <p:spPr>
          <a:xfrm>
            <a:off x="3543300" y="3717804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Team Equipment</a:t>
            </a:r>
            <a:endParaRPr lang="en-BE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19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07A26272-8002-4C63-A43B-7292612AA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9144000" cy="507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3646;p55">
            <a:extLst>
              <a:ext uri="{FF2B5EF4-FFF2-40B4-BE49-F238E27FC236}">
                <a16:creationId xmlns:a16="http://schemas.microsoft.com/office/drawing/2014/main" id="{5487065E-92AA-4435-85DD-CB77B7B068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205740"/>
            <a:ext cx="9144000" cy="17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Administrative Overhead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3862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mong us victory screen">
            <a:extLst>
              <a:ext uri="{FF2B5EF4-FFF2-40B4-BE49-F238E27FC236}">
                <a16:creationId xmlns:a16="http://schemas.microsoft.com/office/drawing/2014/main" id="{C21D99E4-D43E-43BA-A015-E5F431333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BAB670-D7FE-4BD0-8C97-E6D64E798390}"/>
              </a:ext>
            </a:extLst>
          </p:cNvPr>
          <p:cNvSpPr/>
          <p:nvPr/>
        </p:nvSpPr>
        <p:spPr>
          <a:xfrm>
            <a:off x="1021556" y="2263140"/>
            <a:ext cx="7116604" cy="1691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2447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mong Us Roles Mod">
            <a:extLst>
              <a:ext uri="{FF2B5EF4-FFF2-40B4-BE49-F238E27FC236}">
                <a16:creationId xmlns:a16="http://schemas.microsoft.com/office/drawing/2014/main" id="{C9183CA6-02C7-403A-853A-1D8468760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" y="0"/>
            <a:ext cx="910113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E51346-57BA-4469-BD81-803354FE8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870" y="-85943"/>
            <a:ext cx="1859972" cy="18656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47E168-F74C-4CCC-BC8D-AC8114AA38B4}"/>
              </a:ext>
            </a:extLst>
          </p:cNvPr>
          <p:cNvSpPr/>
          <p:nvPr/>
        </p:nvSpPr>
        <p:spPr>
          <a:xfrm rot="18913416">
            <a:off x="-102726" y="223571"/>
            <a:ext cx="12378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DLC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FEA639-655F-4A1C-92B4-BDB4D9FA879D}"/>
              </a:ext>
            </a:extLst>
          </p:cNvPr>
          <p:cNvSpPr txBox="1"/>
          <p:nvPr/>
        </p:nvSpPr>
        <p:spPr>
          <a:xfrm>
            <a:off x="3168838" y="220241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Agile</a:t>
            </a:r>
            <a:endParaRPr lang="en-BE" sz="1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EB7DF4-6052-44DC-A54F-E39CF351867F}"/>
              </a:ext>
            </a:extLst>
          </p:cNvPr>
          <p:cNvSpPr txBox="1"/>
          <p:nvPr/>
        </p:nvSpPr>
        <p:spPr>
          <a:xfrm>
            <a:off x="4103739" y="201775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DevOps</a:t>
            </a:r>
            <a:endParaRPr lang="en-BE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EC5111-7C8B-46D9-AAA2-751726D58289}"/>
              </a:ext>
            </a:extLst>
          </p:cNvPr>
          <p:cNvSpPr txBox="1"/>
          <p:nvPr/>
        </p:nvSpPr>
        <p:spPr>
          <a:xfrm>
            <a:off x="5160439" y="1824740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API </a:t>
            </a:r>
          </a:p>
          <a:p>
            <a:pPr algn="ctr"/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Economy</a:t>
            </a:r>
            <a:endParaRPr lang="en-BE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C1D80D-5255-4A1F-9F12-06B135F8CFDC}"/>
              </a:ext>
            </a:extLst>
          </p:cNvPr>
          <p:cNvSpPr txBox="1"/>
          <p:nvPr/>
        </p:nvSpPr>
        <p:spPr>
          <a:xfrm rot="18577533">
            <a:off x="1213134" y="2063918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Next </a:t>
            </a:r>
          </a:p>
          <a:p>
            <a:pPr algn="ctr"/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Disruption?</a:t>
            </a:r>
            <a:endParaRPr lang="en-BE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53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3" name="Google Shape;3773;p65"/>
          <p:cNvSpPr txBox="1">
            <a:spLocks noGrp="1"/>
          </p:cNvSpPr>
          <p:nvPr>
            <p:ph type="title"/>
          </p:nvPr>
        </p:nvSpPr>
        <p:spPr>
          <a:xfrm>
            <a:off x="2819400" y="324150"/>
            <a:ext cx="3505200" cy="13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3774" name="Google Shape;3774;p65"/>
          <p:cNvSpPr txBox="1">
            <a:spLocks noGrp="1"/>
          </p:cNvSpPr>
          <p:nvPr>
            <p:ph type="subTitle" idx="1"/>
          </p:nvPr>
        </p:nvSpPr>
        <p:spPr>
          <a:xfrm>
            <a:off x="2819400" y="1567950"/>
            <a:ext cx="3505200" cy="11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 you have any questions?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Peter De Kinder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Solution Architect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</a:t>
            </a:r>
            <a:r>
              <a:rPr lang="en" dirty="0"/>
              <a:t>eter.dekinder@ordina.be</a:t>
            </a:r>
            <a:endParaRPr dirty="0"/>
          </a:p>
        </p:txBody>
      </p:sp>
      <p:grpSp>
        <p:nvGrpSpPr>
          <p:cNvPr id="3776" name="Google Shape;3776;p65"/>
          <p:cNvGrpSpPr/>
          <p:nvPr/>
        </p:nvGrpSpPr>
        <p:grpSpPr>
          <a:xfrm>
            <a:off x="4909229" y="2962387"/>
            <a:ext cx="387661" cy="387661"/>
            <a:chOff x="1379798" y="1723250"/>
            <a:chExt cx="397887" cy="397887"/>
          </a:xfrm>
        </p:grpSpPr>
        <p:sp>
          <p:nvSpPr>
            <p:cNvPr id="3777" name="Google Shape;3777;p65"/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65"/>
            <p:cNvSpPr/>
            <p:nvPr/>
          </p:nvSpPr>
          <p:spPr>
            <a:xfrm>
              <a:off x="1379798" y="1723250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65"/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65"/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1" name="Google Shape;3781;p65"/>
          <p:cNvGrpSpPr/>
          <p:nvPr/>
        </p:nvGrpSpPr>
        <p:grpSpPr>
          <a:xfrm>
            <a:off x="3847108" y="2962387"/>
            <a:ext cx="387681" cy="387661"/>
            <a:chOff x="266768" y="1721375"/>
            <a:chExt cx="397907" cy="397887"/>
          </a:xfrm>
        </p:grpSpPr>
        <p:sp>
          <p:nvSpPr>
            <p:cNvPr id="3782" name="Google Shape;3782;p65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65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4" name="Google Shape;3784;p65"/>
          <p:cNvGrpSpPr/>
          <p:nvPr/>
        </p:nvGrpSpPr>
        <p:grpSpPr>
          <a:xfrm>
            <a:off x="4378189" y="2962387"/>
            <a:ext cx="387641" cy="387661"/>
            <a:chOff x="864491" y="1723250"/>
            <a:chExt cx="397866" cy="397887"/>
          </a:xfrm>
        </p:grpSpPr>
        <p:sp>
          <p:nvSpPr>
            <p:cNvPr id="3785" name="Google Shape;3785;p65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65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65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8" name="Google Shape;3788;p65"/>
          <p:cNvGrpSpPr/>
          <p:nvPr/>
        </p:nvGrpSpPr>
        <p:grpSpPr>
          <a:xfrm flipH="1">
            <a:off x="7901900" y="3792485"/>
            <a:ext cx="521962" cy="758711"/>
            <a:chOff x="2446425" y="1033300"/>
            <a:chExt cx="1176650" cy="1710350"/>
          </a:xfrm>
        </p:grpSpPr>
        <p:sp>
          <p:nvSpPr>
            <p:cNvPr id="3789" name="Google Shape;3789;p65"/>
            <p:cNvSpPr/>
            <p:nvPr/>
          </p:nvSpPr>
          <p:spPr>
            <a:xfrm>
              <a:off x="2556250" y="1262475"/>
              <a:ext cx="892400" cy="1443975"/>
            </a:xfrm>
            <a:custGeom>
              <a:avLst/>
              <a:gdLst/>
              <a:ahLst/>
              <a:cxnLst/>
              <a:rect l="l" t="t" r="r" b="b"/>
              <a:pathLst>
                <a:path w="35696" h="57759" extrusionOk="0">
                  <a:moveTo>
                    <a:pt x="17848" y="1"/>
                  </a:moveTo>
                  <a:cubicBezTo>
                    <a:pt x="2870" y="1"/>
                    <a:pt x="1" y="8300"/>
                    <a:pt x="1" y="18539"/>
                  </a:cubicBezTo>
                  <a:lnTo>
                    <a:pt x="1" y="18682"/>
                  </a:lnTo>
                  <a:lnTo>
                    <a:pt x="1" y="18765"/>
                  </a:lnTo>
                  <a:lnTo>
                    <a:pt x="1" y="50162"/>
                  </a:lnTo>
                  <a:cubicBezTo>
                    <a:pt x="1" y="54341"/>
                    <a:pt x="3299" y="57758"/>
                    <a:pt x="7323" y="57758"/>
                  </a:cubicBezTo>
                  <a:cubicBezTo>
                    <a:pt x="11336" y="57758"/>
                    <a:pt x="15205" y="54329"/>
                    <a:pt x="15205" y="50162"/>
                  </a:cubicBezTo>
                  <a:lnTo>
                    <a:pt x="15205" y="45102"/>
                  </a:lnTo>
                  <a:cubicBezTo>
                    <a:pt x="16253" y="45304"/>
                    <a:pt x="16753" y="45399"/>
                    <a:pt x="17848" y="45399"/>
                  </a:cubicBezTo>
                  <a:cubicBezTo>
                    <a:pt x="18932" y="45399"/>
                    <a:pt x="20015" y="45304"/>
                    <a:pt x="21075" y="45102"/>
                  </a:cubicBezTo>
                  <a:lnTo>
                    <a:pt x="21075" y="47674"/>
                  </a:lnTo>
                  <a:cubicBezTo>
                    <a:pt x="21075" y="51853"/>
                    <a:pt x="24361" y="55270"/>
                    <a:pt x="28385" y="55270"/>
                  </a:cubicBezTo>
                  <a:cubicBezTo>
                    <a:pt x="32410" y="55270"/>
                    <a:pt x="35696" y="51841"/>
                    <a:pt x="35696" y="47674"/>
                  </a:cubicBezTo>
                  <a:lnTo>
                    <a:pt x="35696" y="16741"/>
                  </a:lnTo>
                  <a:cubicBezTo>
                    <a:pt x="35696" y="15693"/>
                    <a:pt x="35493" y="14658"/>
                    <a:pt x="35077" y="13693"/>
                  </a:cubicBezTo>
                  <a:cubicBezTo>
                    <a:pt x="33029" y="5811"/>
                    <a:pt x="26099" y="1"/>
                    <a:pt x="17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65"/>
            <p:cNvSpPr/>
            <p:nvPr/>
          </p:nvSpPr>
          <p:spPr>
            <a:xfrm>
              <a:off x="2519050" y="1225275"/>
              <a:ext cx="966825" cy="1518375"/>
            </a:xfrm>
            <a:custGeom>
              <a:avLst/>
              <a:gdLst/>
              <a:ahLst/>
              <a:cxnLst/>
              <a:rect l="l" t="t" r="r" b="b"/>
              <a:pathLst>
                <a:path w="38673" h="60735" extrusionOk="0">
                  <a:moveTo>
                    <a:pt x="19336" y="2977"/>
                  </a:moveTo>
                  <a:cubicBezTo>
                    <a:pt x="26706" y="2977"/>
                    <a:pt x="33207" y="8156"/>
                    <a:pt x="35124" y="15562"/>
                  </a:cubicBezTo>
                  <a:lnTo>
                    <a:pt x="35160" y="15669"/>
                  </a:lnTo>
                  <a:lnTo>
                    <a:pt x="35195" y="15765"/>
                  </a:lnTo>
                  <a:cubicBezTo>
                    <a:pt x="35529" y="16538"/>
                    <a:pt x="35696" y="17384"/>
                    <a:pt x="35696" y="18229"/>
                  </a:cubicBezTo>
                  <a:lnTo>
                    <a:pt x="35696" y="49162"/>
                  </a:lnTo>
                  <a:cubicBezTo>
                    <a:pt x="35696" y="52531"/>
                    <a:pt x="33088" y="55269"/>
                    <a:pt x="29873" y="55269"/>
                  </a:cubicBezTo>
                  <a:cubicBezTo>
                    <a:pt x="26659" y="55269"/>
                    <a:pt x="24051" y="52531"/>
                    <a:pt x="24051" y="49162"/>
                  </a:cubicBezTo>
                  <a:lnTo>
                    <a:pt x="24051" y="44804"/>
                  </a:lnTo>
                  <a:lnTo>
                    <a:pt x="22277" y="45137"/>
                  </a:lnTo>
                  <a:cubicBezTo>
                    <a:pt x="21313" y="45316"/>
                    <a:pt x="20325" y="45399"/>
                    <a:pt x="19336" y="45399"/>
                  </a:cubicBezTo>
                  <a:cubicBezTo>
                    <a:pt x="18431" y="45399"/>
                    <a:pt x="18039" y="45328"/>
                    <a:pt x="17098" y="45149"/>
                  </a:cubicBezTo>
                  <a:lnTo>
                    <a:pt x="15205" y="44792"/>
                  </a:lnTo>
                  <a:lnTo>
                    <a:pt x="15205" y="51662"/>
                  </a:lnTo>
                  <a:cubicBezTo>
                    <a:pt x="15205" y="54853"/>
                    <a:pt x="12157" y="57758"/>
                    <a:pt x="8811" y="57758"/>
                  </a:cubicBezTo>
                  <a:cubicBezTo>
                    <a:pt x="5597" y="57758"/>
                    <a:pt x="2977" y="55019"/>
                    <a:pt x="2977" y="51662"/>
                  </a:cubicBezTo>
                  <a:lnTo>
                    <a:pt x="2977" y="20265"/>
                  </a:lnTo>
                  <a:lnTo>
                    <a:pt x="2977" y="20194"/>
                  </a:lnTo>
                  <a:lnTo>
                    <a:pt x="2977" y="20027"/>
                  </a:lnTo>
                  <a:cubicBezTo>
                    <a:pt x="2977" y="14348"/>
                    <a:pt x="3930" y="10478"/>
                    <a:pt x="5978" y="7823"/>
                  </a:cubicBezTo>
                  <a:cubicBezTo>
                    <a:pt x="8502" y="4573"/>
                    <a:pt x="12871" y="2977"/>
                    <a:pt x="19336" y="2977"/>
                  </a:cubicBezTo>
                  <a:close/>
                  <a:moveTo>
                    <a:pt x="19336" y="1"/>
                  </a:moveTo>
                  <a:cubicBezTo>
                    <a:pt x="2203" y="1"/>
                    <a:pt x="1" y="10693"/>
                    <a:pt x="1" y="20015"/>
                  </a:cubicBezTo>
                  <a:lnTo>
                    <a:pt x="1" y="20170"/>
                  </a:lnTo>
                  <a:lnTo>
                    <a:pt x="1" y="20253"/>
                  </a:lnTo>
                  <a:lnTo>
                    <a:pt x="1" y="51662"/>
                  </a:lnTo>
                  <a:cubicBezTo>
                    <a:pt x="1" y="56662"/>
                    <a:pt x="3953" y="60734"/>
                    <a:pt x="8811" y="60734"/>
                  </a:cubicBezTo>
                  <a:cubicBezTo>
                    <a:pt x="13800" y="60734"/>
                    <a:pt x="18181" y="56496"/>
                    <a:pt x="18181" y="51650"/>
                  </a:cubicBezTo>
                  <a:lnTo>
                    <a:pt x="18181" y="48328"/>
                  </a:lnTo>
                  <a:cubicBezTo>
                    <a:pt x="18515" y="48364"/>
                    <a:pt x="18896" y="48376"/>
                    <a:pt x="19336" y="48376"/>
                  </a:cubicBezTo>
                  <a:cubicBezTo>
                    <a:pt x="19920" y="48376"/>
                    <a:pt x="20491" y="48352"/>
                    <a:pt x="21075" y="48304"/>
                  </a:cubicBezTo>
                  <a:lnTo>
                    <a:pt x="21075" y="49162"/>
                  </a:lnTo>
                  <a:cubicBezTo>
                    <a:pt x="21075" y="54174"/>
                    <a:pt x="25016" y="58246"/>
                    <a:pt x="29873" y="58246"/>
                  </a:cubicBezTo>
                  <a:cubicBezTo>
                    <a:pt x="34731" y="58246"/>
                    <a:pt x="38672" y="54174"/>
                    <a:pt x="38672" y="49162"/>
                  </a:cubicBezTo>
                  <a:lnTo>
                    <a:pt x="38672" y="18217"/>
                  </a:lnTo>
                  <a:cubicBezTo>
                    <a:pt x="38672" y="17015"/>
                    <a:pt x="38446" y="15812"/>
                    <a:pt x="37982" y="14705"/>
                  </a:cubicBezTo>
                  <a:cubicBezTo>
                    <a:pt x="35684" y="6037"/>
                    <a:pt x="28028" y="1"/>
                    <a:pt x="193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65"/>
            <p:cNvSpPr/>
            <p:nvPr/>
          </p:nvSpPr>
          <p:spPr>
            <a:xfrm>
              <a:off x="2483625" y="1070500"/>
              <a:ext cx="1108150" cy="1067600"/>
            </a:xfrm>
            <a:custGeom>
              <a:avLst/>
              <a:gdLst/>
              <a:ahLst/>
              <a:cxnLst/>
              <a:rect l="l" t="t" r="r" b="b"/>
              <a:pathLst>
                <a:path w="44326" h="42704" extrusionOk="0">
                  <a:moveTo>
                    <a:pt x="21313" y="0"/>
                  </a:moveTo>
                  <a:cubicBezTo>
                    <a:pt x="9538" y="0"/>
                    <a:pt x="1" y="9549"/>
                    <a:pt x="1" y="21325"/>
                  </a:cubicBezTo>
                  <a:cubicBezTo>
                    <a:pt x="1" y="33100"/>
                    <a:pt x="10038" y="41994"/>
                    <a:pt x="21313" y="42649"/>
                  </a:cubicBezTo>
                  <a:cubicBezTo>
                    <a:pt x="21956" y="42685"/>
                    <a:pt x="22584" y="42703"/>
                    <a:pt x="23197" y="42703"/>
                  </a:cubicBezTo>
                  <a:cubicBezTo>
                    <a:pt x="38250" y="42703"/>
                    <a:pt x="44325" y="31820"/>
                    <a:pt x="43685" y="20277"/>
                  </a:cubicBezTo>
                  <a:cubicBezTo>
                    <a:pt x="43018" y="8525"/>
                    <a:pt x="33088" y="0"/>
                    <a:pt x="2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65"/>
            <p:cNvSpPr/>
            <p:nvPr/>
          </p:nvSpPr>
          <p:spPr>
            <a:xfrm>
              <a:off x="2446425" y="1033300"/>
              <a:ext cx="1176650" cy="1141825"/>
            </a:xfrm>
            <a:custGeom>
              <a:avLst/>
              <a:gdLst/>
              <a:ahLst/>
              <a:cxnLst/>
              <a:rect l="l" t="t" r="r" b="b"/>
              <a:pathLst>
                <a:path w="47066" h="45673" extrusionOk="0">
                  <a:moveTo>
                    <a:pt x="22801" y="2977"/>
                  </a:moveTo>
                  <a:cubicBezTo>
                    <a:pt x="34100" y="2977"/>
                    <a:pt x="43089" y="11097"/>
                    <a:pt x="43685" y="21848"/>
                  </a:cubicBezTo>
                  <a:cubicBezTo>
                    <a:pt x="44042" y="28349"/>
                    <a:pt x="42196" y="33981"/>
                    <a:pt x="38470" y="37695"/>
                  </a:cubicBezTo>
                  <a:cubicBezTo>
                    <a:pt x="35144" y="41021"/>
                    <a:pt x="30526" y="42702"/>
                    <a:pt x="24722" y="42702"/>
                  </a:cubicBezTo>
                  <a:cubicBezTo>
                    <a:pt x="24126" y="42702"/>
                    <a:pt x="23517" y="42684"/>
                    <a:pt x="22896" y="42648"/>
                  </a:cubicBezTo>
                  <a:cubicBezTo>
                    <a:pt x="11728" y="42005"/>
                    <a:pt x="2977" y="33290"/>
                    <a:pt x="2977" y="22813"/>
                  </a:cubicBezTo>
                  <a:cubicBezTo>
                    <a:pt x="2977" y="11883"/>
                    <a:pt x="11871" y="2977"/>
                    <a:pt x="22801" y="2977"/>
                  </a:cubicBezTo>
                  <a:close/>
                  <a:moveTo>
                    <a:pt x="22801" y="0"/>
                  </a:moveTo>
                  <a:cubicBezTo>
                    <a:pt x="10228" y="0"/>
                    <a:pt x="0" y="10228"/>
                    <a:pt x="0" y="22801"/>
                  </a:cubicBezTo>
                  <a:cubicBezTo>
                    <a:pt x="0" y="28789"/>
                    <a:pt x="2441" y="34433"/>
                    <a:pt x="6882" y="38707"/>
                  </a:cubicBezTo>
                  <a:cubicBezTo>
                    <a:pt x="11169" y="42827"/>
                    <a:pt x="16788" y="45280"/>
                    <a:pt x="22718" y="45613"/>
                  </a:cubicBezTo>
                  <a:cubicBezTo>
                    <a:pt x="23372" y="45649"/>
                    <a:pt x="24015" y="45672"/>
                    <a:pt x="24658" y="45672"/>
                  </a:cubicBezTo>
                  <a:cubicBezTo>
                    <a:pt x="31231" y="45672"/>
                    <a:pt x="36707" y="43660"/>
                    <a:pt x="40577" y="39803"/>
                  </a:cubicBezTo>
                  <a:cubicBezTo>
                    <a:pt x="44911" y="35481"/>
                    <a:pt x="47066" y="29039"/>
                    <a:pt x="46661" y="21681"/>
                  </a:cubicBezTo>
                  <a:cubicBezTo>
                    <a:pt x="46340" y="15693"/>
                    <a:pt x="43637" y="10085"/>
                    <a:pt x="39148" y="6096"/>
                  </a:cubicBezTo>
                  <a:cubicBezTo>
                    <a:pt x="34731" y="2167"/>
                    <a:pt x="28921" y="0"/>
                    <a:pt x="228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65"/>
            <p:cNvSpPr/>
            <p:nvPr/>
          </p:nvSpPr>
          <p:spPr>
            <a:xfrm>
              <a:off x="2752425" y="1328875"/>
              <a:ext cx="702175" cy="389350"/>
            </a:xfrm>
            <a:custGeom>
              <a:avLst/>
              <a:gdLst/>
              <a:ahLst/>
              <a:cxnLst/>
              <a:rect l="l" t="t" r="r" b="b"/>
              <a:pathLst>
                <a:path w="28087" h="15574" extrusionOk="0">
                  <a:moveTo>
                    <a:pt x="7787" y="0"/>
                  </a:moveTo>
                  <a:cubicBezTo>
                    <a:pt x="1191" y="0"/>
                    <a:pt x="0" y="3501"/>
                    <a:pt x="0" y="7787"/>
                  </a:cubicBezTo>
                  <a:cubicBezTo>
                    <a:pt x="12" y="12073"/>
                    <a:pt x="3489" y="15550"/>
                    <a:pt x="7787" y="15573"/>
                  </a:cubicBezTo>
                  <a:lnTo>
                    <a:pt x="20300" y="15573"/>
                  </a:lnTo>
                  <a:cubicBezTo>
                    <a:pt x="24598" y="15550"/>
                    <a:pt x="28075" y="12073"/>
                    <a:pt x="28087" y="7787"/>
                  </a:cubicBezTo>
                  <a:cubicBezTo>
                    <a:pt x="28075" y="3489"/>
                    <a:pt x="24598" y="12"/>
                    <a:pt x="20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65"/>
            <p:cNvSpPr/>
            <p:nvPr/>
          </p:nvSpPr>
          <p:spPr>
            <a:xfrm>
              <a:off x="2715200" y="1291650"/>
              <a:ext cx="779600" cy="463800"/>
            </a:xfrm>
            <a:custGeom>
              <a:avLst/>
              <a:gdLst/>
              <a:ahLst/>
              <a:cxnLst/>
              <a:rect l="l" t="t" r="r" b="b"/>
              <a:pathLst>
                <a:path w="31184" h="18552" extrusionOk="0">
                  <a:moveTo>
                    <a:pt x="21876" y="2977"/>
                  </a:moveTo>
                  <a:cubicBezTo>
                    <a:pt x="25349" y="2977"/>
                    <a:pt x="28183" y="5793"/>
                    <a:pt x="28183" y="9276"/>
                  </a:cubicBezTo>
                  <a:cubicBezTo>
                    <a:pt x="28183" y="12759"/>
                    <a:pt x="25349" y="15575"/>
                    <a:pt x="21876" y="15575"/>
                  </a:cubicBezTo>
                  <a:cubicBezTo>
                    <a:pt x="21847" y="15575"/>
                    <a:pt x="21818" y="15575"/>
                    <a:pt x="21789" y="15574"/>
                  </a:cubicBezTo>
                  <a:lnTo>
                    <a:pt x="9264" y="15574"/>
                  </a:lnTo>
                  <a:cubicBezTo>
                    <a:pt x="5787" y="15562"/>
                    <a:pt x="2977" y="12752"/>
                    <a:pt x="2977" y="9276"/>
                  </a:cubicBezTo>
                  <a:cubicBezTo>
                    <a:pt x="2977" y="7097"/>
                    <a:pt x="3323" y="5644"/>
                    <a:pt x="4061" y="4704"/>
                  </a:cubicBezTo>
                  <a:cubicBezTo>
                    <a:pt x="4990" y="3549"/>
                    <a:pt x="6692" y="2977"/>
                    <a:pt x="9276" y="2977"/>
                  </a:cubicBezTo>
                  <a:lnTo>
                    <a:pt x="21789" y="2977"/>
                  </a:lnTo>
                  <a:cubicBezTo>
                    <a:pt x="21818" y="2977"/>
                    <a:pt x="21847" y="2977"/>
                    <a:pt x="21876" y="2977"/>
                  </a:cubicBezTo>
                  <a:close/>
                  <a:moveTo>
                    <a:pt x="21899" y="0"/>
                  </a:moveTo>
                  <a:cubicBezTo>
                    <a:pt x="21862" y="0"/>
                    <a:pt x="21826" y="0"/>
                    <a:pt x="21789" y="1"/>
                  </a:cubicBezTo>
                  <a:lnTo>
                    <a:pt x="9276" y="1"/>
                  </a:lnTo>
                  <a:cubicBezTo>
                    <a:pt x="965" y="1"/>
                    <a:pt x="1" y="5299"/>
                    <a:pt x="1" y="9276"/>
                  </a:cubicBezTo>
                  <a:cubicBezTo>
                    <a:pt x="13" y="14395"/>
                    <a:pt x="4156" y="18539"/>
                    <a:pt x="9276" y="18551"/>
                  </a:cubicBezTo>
                  <a:lnTo>
                    <a:pt x="21789" y="18551"/>
                  </a:lnTo>
                  <a:cubicBezTo>
                    <a:pt x="21826" y="18551"/>
                    <a:pt x="21862" y="18551"/>
                    <a:pt x="21899" y="18551"/>
                  </a:cubicBezTo>
                  <a:cubicBezTo>
                    <a:pt x="27016" y="18551"/>
                    <a:pt x="31183" y="14407"/>
                    <a:pt x="31183" y="9276"/>
                  </a:cubicBezTo>
                  <a:cubicBezTo>
                    <a:pt x="31183" y="4145"/>
                    <a:pt x="27016" y="0"/>
                    <a:pt x="21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5" name="Google Shape;3795;p65"/>
          <p:cNvGrpSpPr/>
          <p:nvPr/>
        </p:nvGrpSpPr>
        <p:grpSpPr>
          <a:xfrm flipH="1">
            <a:off x="7096047" y="2165355"/>
            <a:ext cx="719514" cy="785033"/>
            <a:chOff x="5316699" y="4268950"/>
            <a:chExt cx="926731" cy="1011249"/>
          </a:xfrm>
        </p:grpSpPr>
        <p:sp>
          <p:nvSpPr>
            <p:cNvPr id="3796" name="Google Shape;3796;p65"/>
            <p:cNvSpPr/>
            <p:nvPr/>
          </p:nvSpPr>
          <p:spPr>
            <a:xfrm>
              <a:off x="5434502" y="4414627"/>
              <a:ext cx="785109" cy="843927"/>
            </a:xfrm>
            <a:custGeom>
              <a:avLst/>
              <a:gdLst/>
              <a:ahLst/>
              <a:cxnLst/>
              <a:rect l="l" t="t" r="r" b="b"/>
              <a:pathLst>
                <a:path w="53793" h="57823" extrusionOk="0">
                  <a:moveTo>
                    <a:pt x="19562" y="1"/>
                  </a:moveTo>
                  <a:cubicBezTo>
                    <a:pt x="12728" y="1"/>
                    <a:pt x="6454" y="3763"/>
                    <a:pt x="3227" y="9788"/>
                  </a:cubicBezTo>
                  <a:cubicBezTo>
                    <a:pt x="0" y="15812"/>
                    <a:pt x="346" y="23111"/>
                    <a:pt x="4132" y="28802"/>
                  </a:cubicBezTo>
                  <a:lnTo>
                    <a:pt x="16979" y="53710"/>
                  </a:lnTo>
                  <a:cubicBezTo>
                    <a:pt x="18322" y="56322"/>
                    <a:pt x="20976" y="57822"/>
                    <a:pt x="23726" y="57822"/>
                  </a:cubicBezTo>
                  <a:cubicBezTo>
                    <a:pt x="24900" y="57822"/>
                    <a:pt x="26092" y="57549"/>
                    <a:pt x="27206" y="56972"/>
                  </a:cubicBezTo>
                  <a:cubicBezTo>
                    <a:pt x="30933" y="55055"/>
                    <a:pt x="32397" y="50471"/>
                    <a:pt x="30480" y="46745"/>
                  </a:cubicBezTo>
                  <a:lnTo>
                    <a:pt x="28945" y="41696"/>
                  </a:lnTo>
                  <a:cubicBezTo>
                    <a:pt x="31409" y="40934"/>
                    <a:pt x="33695" y="39660"/>
                    <a:pt x="35648" y="37958"/>
                  </a:cubicBezTo>
                  <a:cubicBezTo>
                    <a:pt x="38781" y="39989"/>
                    <a:pt x="42392" y="43032"/>
                    <a:pt x="46013" y="43032"/>
                  </a:cubicBezTo>
                  <a:cubicBezTo>
                    <a:pt x="47634" y="43032"/>
                    <a:pt x="49257" y="42422"/>
                    <a:pt x="50840" y="40839"/>
                  </a:cubicBezTo>
                  <a:cubicBezTo>
                    <a:pt x="53793" y="37875"/>
                    <a:pt x="53793" y="33076"/>
                    <a:pt x="50840" y="30100"/>
                  </a:cubicBezTo>
                  <a:lnTo>
                    <a:pt x="40017" y="19277"/>
                  </a:lnTo>
                  <a:cubicBezTo>
                    <a:pt x="39386" y="9609"/>
                    <a:pt x="29385" y="1"/>
                    <a:pt x="19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65"/>
            <p:cNvSpPr/>
            <p:nvPr/>
          </p:nvSpPr>
          <p:spPr>
            <a:xfrm>
              <a:off x="5427730" y="4392911"/>
              <a:ext cx="815700" cy="887288"/>
            </a:xfrm>
            <a:custGeom>
              <a:avLst/>
              <a:gdLst/>
              <a:ahLst/>
              <a:cxnLst/>
              <a:rect l="l" t="t" r="r" b="b"/>
              <a:pathLst>
                <a:path w="55889" h="60794" extrusionOk="0">
                  <a:moveTo>
                    <a:pt x="20026" y="2977"/>
                  </a:moveTo>
                  <a:cubicBezTo>
                    <a:pt x="29016" y="2977"/>
                    <a:pt x="38410" y="11835"/>
                    <a:pt x="38993" y="20872"/>
                  </a:cubicBezTo>
                  <a:lnTo>
                    <a:pt x="39029" y="21432"/>
                  </a:lnTo>
                  <a:lnTo>
                    <a:pt x="50256" y="32647"/>
                  </a:lnTo>
                  <a:cubicBezTo>
                    <a:pt x="52626" y="35029"/>
                    <a:pt x="52626" y="38886"/>
                    <a:pt x="50256" y="41279"/>
                  </a:cubicBezTo>
                  <a:cubicBezTo>
                    <a:pt x="49026" y="42510"/>
                    <a:pt x="47789" y="43028"/>
                    <a:pt x="46479" y="43028"/>
                  </a:cubicBezTo>
                  <a:cubicBezTo>
                    <a:pt x="44227" y="43028"/>
                    <a:pt x="41757" y="41495"/>
                    <a:pt x="38731" y="39410"/>
                  </a:cubicBezTo>
                  <a:cubicBezTo>
                    <a:pt x="38112" y="38982"/>
                    <a:pt x="37517" y="38577"/>
                    <a:pt x="36921" y="38196"/>
                  </a:cubicBezTo>
                  <a:lnTo>
                    <a:pt x="35981" y="37577"/>
                  </a:lnTo>
                  <a:lnTo>
                    <a:pt x="35135" y="38327"/>
                  </a:lnTo>
                  <a:cubicBezTo>
                    <a:pt x="33338" y="39886"/>
                    <a:pt x="31242" y="41065"/>
                    <a:pt x="28980" y="41768"/>
                  </a:cubicBezTo>
                  <a:lnTo>
                    <a:pt x="27563" y="42208"/>
                  </a:lnTo>
                  <a:lnTo>
                    <a:pt x="29563" y="48792"/>
                  </a:lnTo>
                  <a:lnTo>
                    <a:pt x="29623" y="48911"/>
                  </a:lnTo>
                  <a:cubicBezTo>
                    <a:pt x="31171" y="51912"/>
                    <a:pt x="29992" y="55603"/>
                    <a:pt x="26992" y="57139"/>
                  </a:cubicBezTo>
                  <a:cubicBezTo>
                    <a:pt x="26096" y="57601"/>
                    <a:pt x="25138" y="57820"/>
                    <a:pt x="24195" y="57820"/>
                  </a:cubicBezTo>
                  <a:cubicBezTo>
                    <a:pt x="21979" y="57820"/>
                    <a:pt x="19842" y="56612"/>
                    <a:pt x="18764" y="54507"/>
                  </a:cubicBezTo>
                  <a:lnTo>
                    <a:pt x="5882" y="29540"/>
                  </a:lnTo>
                  <a:lnTo>
                    <a:pt x="5834" y="29468"/>
                  </a:lnTo>
                  <a:cubicBezTo>
                    <a:pt x="2346" y="24242"/>
                    <a:pt x="2024" y="17515"/>
                    <a:pt x="5001" y="11978"/>
                  </a:cubicBezTo>
                  <a:cubicBezTo>
                    <a:pt x="7965" y="6442"/>
                    <a:pt x="13740" y="2977"/>
                    <a:pt x="20026" y="2977"/>
                  </a:cubicBezTo>
                  <a:close/>
                  <a:moveTo>
                    <a:pt x="20026" y="1"/>
                  </a:moveTo>
                  <a:cubicBezTo>
                    <a:pt x="8989" y="1"/>
                    <a:pt x="12" y="8978"/>
                    <a:pt x="12" y="20027"/>
                  </a:cubicBezTo>
                  <a:cubicBezTo>
                    <a:pt x="0" y="23944"/>
                    <a:pt x="1143" y="27778"/>
                    <a:pt x="3310" y="31052"/>
                  </a:cubicBezTo>
                  <a:lnTo>
                    <a:pt x="16121" y="55876"/>
                  </a:lnTo>
                  <a:cubicBezTo>
                    <a:pt x="17217" y="58020"/>
                    <a:pt x="19133" y="59627"/>
                    <a:pt x="21431" y="60353"/>
                  </a:cubicBezTo>
                  <a:cubicBezTo>
                    <a:pt x="22324" y="60639"/>
                    <a:pt x="23265" y="60794"/>
                    <a:pt x="24217" y="60794"/>
                  </a:cubicBezTo>
                  <a:cubicBezTo>
                    <a:pt x="30944" y="60782"/>
                    <a:pt x="35326" y="53710"/>
                    <a:pt x="32326" y="47673"/>
                  </a:cubicBezTo>
                  <a:lnTo>
                    <a:pt x="31254" y="44125"/>
                  </a:lnTo>
                  <a:cubicBezTo>
                    <a:pt x="33028" y="43423"/>
                    <a:pt x="34695" y="42470"/>
                    <a:pt x="36195" y="41291"/>
                  </a:cubicBezTo>
                  <a:lnTo>
                    <a:pt x="37040" y="41875"/>
                  </a:lnTo>
                  <a:cubicBezTo>
                    <a:pt x="39160" y="43327"/>
                    <a:pt x="41565" y="44982"/>
                    <a:pt x="44089" y="45673"/>
                  </a:cubicBezTo>
                  <a:cubicBezTo>
                    <a:pt x="44911" y="45899"/>
                    <a:pt x="45709" y="46011"/>
                    <a:pt x="46482" y="46011"/>
                  </a:cubicBezTo>
                  <a:cubicBezTo>
                    <a:pt x="48642" y="46011"/>
                    <a:pt x="50607" y="45132"/>
                    <a:pt x="52352" y="43387"/>
                  </a:cubicBezTo>
                  <a:cubicBezTo>
                    <a:pt x="55888" y="39827"/>
                    <a:pt x="55888" y="34088"/>
                    <a:pt x="52352" y="30540"/>
                  </a:cubicBezTo>
                  <a:lnTo>
                    <a:pt x="41922" y="20098"/>
                  </a:lnTo>
                  <a:cubicBezTo>
                    <a:pt x="41446" y="15276"/>
                    <a:pt x="38838" y="10323"/>
                    <a:pt x="34731" y="6418"/>
                  </a:cubicBezTo>
                  <a:cubicBezTo>
                    <a:pt x="30421" y="2346"/>
                    <a:pt x="25063" y="1"/>
                    <a:pt x="200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65"/>
            <p:cNvSpPr/>
            <p:nvPr/>
          </p:nvSpPr>
          <p:spPr>
            <a:xfrm>
              <a:off x="5341187" y="4290724"/>
              <a:ext cx="731078" cy="616551"/>
            </a:xfrm>
            <a:custGeom>
              <a:avLst/>
              <a:gdLst/>
              <a:ahLst/>
              <a:cxnLst/>
              <a:rect l="l" t="t" r="r" b="b"/>
              <a:pathLst>
                <a:path w="50091" h="42244" extrusionOk="0">
                  <a:moveTo>
                    <a:pt x="24829" y="0"/>
                  </a:moveTo>
                  <a:cubicBezTo>
                    <a:pt x="19953" y="0"/>
                    <a:pt x="15002" y="1643"/>
                    <a:pt x="10824" y="4895"/>
                  </a:cubicBezTo>
                  <a:cubicBezTo>
                    <a:pt x="1644" y="12051"/>
                    <a:pt x="1" y="25290"/>
                    <a:pt x="7156" y="34458"/>
                  </a:cubicBezTo>
                  <a:cubicBezTo>
                    <a:pt x="11252" y="39721"/>
                    <a:pt x="17346" y="42244"/>
                    <a:pt x="23533" y="42244"/>
                  </a:cubicBezTo>
                  <a:cubicBezTo>
                    <a:pt x="28140" y="42244"/>
                    <a:pt x="32797" y="40845"/>
                    <a:pt x="36720" y="38137"/>
                  </a:cubicBezTo>
                  <a:cubicBezTo>
                    <a:pt x="50090" y="28898"/>
                    <a:pt x="48388" y="16087"/>
                    <a:pt x="40565" y="7122"/>
                  </a:cubicBezTo>
                  <a:cubicBezTo>
                    <a:pt x="36395" y="2354"/>
                    <a:pt x="30665" y="0"/>
                    <a:pt x="248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65"/>
            <p:cNvSpPr/>
            <p:nvPr/>
          </p:nvSpPr>
          <p:spPr>
            <a:xfrm>
              <a:off x="5316699" y="4268950"/>
              <a:ext cx="735413" cy="660073"/>
            </a:xfrm>
            <a:custGeom>
              <a:avLst/>
              <a:gdLst/>
              <a:ahLst/>
              <a:cxnLst/>
              <a:rect l="l" t="t" r="r" b="b"/>
              <a:pathLst>
                <a:path w="50388" h="45226" extrusionOk="0">
                  <a:moveTo>
                    <a:pt x="26573" y="2958"/>
                  </a:moveTo>
                  <a:cubicBezTo>
                    <a:pt x="32163" y="2958"/>
                    <a:pt x="37463" y="5384"/>
                    <a:pt x="41124" y="9602"/>
                  </a:cubicBezTo>
                  <a:cubicBezTo>
                    <a:pt x="45351" y="14448"/>
                    <a:pt x="47327" y="19948"/>
                    <a:pt x="46684" y="25104"/>
                  </a:cubicBezTo>
                  <a:cubicBezTo>
                    <a:pt x="46053" y="30188"/>
                    <a:pt x="42970" y="34664"/>
                    <a:pt x="37552" y="38403"/>
                  </a:cubicBezTo>
                  <a:cubicBezTo>
                    <a:pt x="33765" y="41024"/>
                    <a:pt x="29454" y="42295"/>
                    <a:pt x="25254" y="42295"/>
                  </a:cubicBezTo>
                  <a:cubicBezTo>
                    <a:pt x="19379" y="42295"/>
                    <a:pt x="13720" y="39808"/>
                    <a:pt x="10013" y="35045"/>
                  </a:cubicBezTo>
                  <a:cubicBezTo>
                    <a:pt x="3358" y="26521"/>
                    <a:pt x="4894" y="14221"/>
                    <a:pt x="13418" y="7566"/>
                  </a:cubicBezTo>
                  <a:cubicBezTo>
                    <a:pt x="17395" y="4470"/>
                    <a:pt x="21991" y="2958"/>
                    <a:pt x="26491" y="2958"/>
                  </a:cubicBezTo>
                  <a:cubicBezTo>
                    <a:pt x="26519" y="2958"/>
                    <a:pt x="26546" y="2958"/>
                    <a:pt x="26573" y="2958"/>
                  </a:cubicBezTo>
                  <a:close/>
                  <a:moveTo>
                    <a:pt x="26494" y="1"/>
                  </a:moveTo>
                  <a:cubicBezTo>
                    <a:pt x="21175" y="1"/>
                    <a:pt x="15935" y="1825"/>
                    <a:pt x="11585" y="5220"/>
                  </a:cubicBezTo>
                  <a:cubicBezTo>
                    <a:pt x="1762" y="12876"/>
                    <a:pt x="0" y="27044"/>
                    <a:pt x="7668" y="36867"/>
                  </a:cubicBezTo>
                  <a:cubicBezTo>
                    <a:pt x="11287" y="41534"/>
                    <a:pt x="16633" y="44451"/>
                    <a:pt x="22693" y="45094"/>
                  </a:cubicBezTo>
                  <a:cubicBezTo>
                    <a:pt x="23539" y="45178"/>
                    <a:pt x="24396" y="45225"/>
                    <a:pt x="25253" y="45225"/>
                  </a:cubicBezTo>
                  <a:cubicBezTo>
                    <a:pt x="30254" y="45225"/>
                    <a:pt x="35123" y="43689"/>
                    <a:pt x="39243" y="40856"/>
                  </a:cubicBezTo>
                  <a:cubicBezTo>
                    <a:pt x="45303" y="36665"/>
                    <a:pt x="48899" y="31343"/>
                    <a:pt x="49637" y="25473"/>
                  </a:cubicBezTo>
                  <a:cubicBezTo>
                    <a:pt x="50387" y="19460"/>
                    <a:pt x="48161" y="13126"/>
                    <a:pt x="43363" y="7637"/>
                  </a:cubicBezTo>
                  <a:cubicBezTo>
                    <a:pt x="39481" y="3161"/>
                    <a:pt x="33969" y="434"/>
                    <a:pt x="28051" y="53"/>
                  </a:cubicBezTo>
                  <a:cubicBezTo>
                    <a:pt x="27532" y="18"/>
                    <a:pt x="27013" y="1"/>
                    <a:pt x="264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65"/>
            <p:cNvSpPr/>
            <p:nvPr/>
          </p:nvSpPr>
          <p:spPr>
            <a:xfrm>
              <a:off x="5535974" y="4347889"/>
              <a:ext cx="429575" cy="310830"/>
            </a:xfrm>
            <a:custGeom>
              <a:avLst/>
              <a:gdLst/>
              <a:ahLst/>
              <a:cxnLst/>
              <a:rect l="l" t="t" r="r" b="b"/>
              <a:pathLst>
                <a:path w="29433" h="21297" extrusionOk="0">
                  <a:moveTo>
                    <a:pt x="20542" y="1"/>
                  </a:moveTo>
                  <a:cubicBezTo>
                    <a:pt x="19345" y="1"/>
                    <a:pt x="18130" y="277"/>
                    <a:pt x="16991" y="859"/>
                  </a:cubicBezTo>
                  <a:lnTo>
                    <a:pt x="5859" y="6598"/>
                  </a:lnTo>
                  <a:cubicBezTo>
                    <a:pt x="1" y="9622"/>
                    <a:pt x="548" y="13277"/>
                    <a:pt x="2513" y="17087"/>
                  </a:cubicBezTo>
                  <a:cubicBezTo>
                    <a:pt x="3900" y="19761"/>
                    <a:pt x="6623" y="21297"/>
                    <a:pt x="9445" y="21297"/>
                  </a:cubicBezTo>
                  <a:cubicBezTo>
                    <a:pt x="10645" y="21297"/>
                    <a:pt x="11862" y="21019"/>
                    <a:pt x="13002" y="20433"/>
                  </a:cubicBezTo>
                  <a:lnTo>
                    <a:pt x="24123" y="14694"/>
                  </a:lnTo>
                  <a:cubicBezTo>
                    <a:pt x="27933" y="12718"/>
                    <a:pt x="29433" y="8027"/>
                    <a:pt x="27468" y="4217"/>
                  </a:cubicBezTo>
                  <a:cubicBezTo>
                    <a:pt x="26081" y="1534"/>
                    <a:pt x="23362" y="1"/>
                    <a:pt x="20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65"/>
            <p:cNvSpPr/>
            <p:nvPr/>
          </p:nvSpPr>
          <p:spPr>
            <a:xfrm>
              <a:off x="5525904" y="4326873"/>
              <a:ext cx="462764" cy="353651"/>
            </a:xfrm>
            <a:custGeom>
              <a:avLst/>
              <a:gdLst/>
              <a:ahLst/>
              <a:cxnLst/>
              <a:rect l="l" t="t" r="r" b="b"/>
              <a:pathLst>
                <a:path w="31707" h="24231" extrusionOk="0">
                  <a:moveTo>
                    <a:pt x="21267" y="2930"/>
                  </a:moveTo>
                  <a:cubicBezTo>
                    <a:pt x="24161" y="2930"/>
                    <a:pt x="26684" y="4915"/>
                    <a:pt x="27361" y="7728"/>
                  </a:cubicBezTo>
                  <a:cubicBezTo>
                    <a:pt x="28051" y="10550"/>
                    <a:pt x="26718" y="13479"/>
                    <a:pt x="24134" y="14813"/>
                  </a:cubicBezTo>
                  <a:lnTo>
                    <a:pt x="13002" y="20551"/>
                  </a:lnTo>
                  <a:cubicBezTo>
                    <a:pt x="12080" y="21028"/>
                    <a:pt x="11095" y="21254"/>
                    <a:pt x="10124" y="21254"/>
                  </a:cubicBezTo>
                  <a:cubicBezTo>
                    <a:pt x="7845" y="21254"/>
                    <a:pt x="5643" y="20011"/>
                    <a:pt x="4525" y="17849"/>
                  </a:cubicBezTo>
                  <a:cubicBezTo>
                    <a:pt x="3524" y="15908"/>
                    <a:pt x="3167" y="14455"/>
                    <a:pt x="3405" y="13289"/>
                  </a:cubicBezTo>
                  <a:cubicBezTo>
                    <a:pt x="3691" y="11824"/>
                    <a:pt x="4941" y="10550"/>
                    <a:pt x="7227" y="9371"/>
                  </a:cubicBezTo>
                  <a:lnTo>
                    <a:pt x="18360" y="3633"/>
                  </a:lnTo>
                  <a:cubicBezTo>
                    <a:pt x="19253" y="3168"/>
                    <a:pt x="20229" y="2930"/>
                    <a:pt x="21241" y="2930"/>
                  </a:cubicBezTo>
                  <a:cubicBezTo>
                    <a:pt x="21250" y="2930"/>
                    <a:pt x="21258" y="2930"/>
                    <a:pt x="21267" y="2930"/>
                  </a:cubicBezTo>
                  <a:close/>
                  <a:moveTo>
                    <a:pt x="21129" y="1"/>
                  </a:moveTo>
                  <a:cubicBezTo>
                    <a:pt x="19736" y="1"/>
                    <a:pt x="18322" y="315"/>
                    <a:pt x="16990" y="977"/>
                  </a:cubicBezTo>
                  <a:lnTo>
                    <a:pt x="5870" y="6716"/>
                  </a:lnTo>
                  <a:cubicBezTo>
                    <a:pt x="2715" y="8347"/>
                    <a:pt x="953" y="10300"/>
                    <a:pt x="476" y="12705"/>
                  </a:cubicBezTo>
                  <a:cubicBezTo>
                    <a:pt x="0" y="15158"/>
                    <a:pt x="1048" y="17599"/>
                    <a:pt x="1881" y="19206"/>
                  </a:cubicBezTo>
                  <a:cubicBezTo>
                    <a:pt x="3477" y="22290"/>
                    <a:pt x="6656" y="24230"/>
                    <a:pt x="10132" y="24230"/>
                  </a:cubicBezTo>
                  <a:cubicBezTo>
                    <a:pt x="11609" y="24230"/>
                    <a:pt x="13061" y="23873"/>
                    <a:pt x="14371" y="23194"/>
                  </a:cubicBezTo>
                  <a:lnTo>
                    <a:pt x="25491" y="17456"/>
                  </a:lnTo>
                  <a:cubicBezTo>
                    <a:pt x="29980" y="15074"/>
                    <a:pt x="31707" y="9538"/>
                    <a:pt x="29385" y="5026"/>
                  </a:cubicBezTo>
                  <a:cubicBezTo>
                    <a:pt x="27734" y="1834"/>
                    <a:pt x="24494" y="1"/>
                    <a:pt x="21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2" name="Google Shape;3802;p65"/>
          <p:cNvGrpSpPr/>
          <p:nvPr/>
        </p:nvGrpSpPr>
        <p:grpSpPr>
          <a:xfrm>
            <a:off x="1123835" y="2009402"/>
            <a:ext cx="876317" cy="956035"/>
            <a:chOff x="5316699" y="4268950"/>
            <a:chExt cx="926731" cy="1011249"/>
          </a:xfrm>
        </p:grpSpPr>
        <p:sp>
          <p:nvSpPr>
            <p:cNvPr id="3803" name="Google Shape;3803;p65"/>
            <p:cNvSpPr/>
            <p:nvPr/>
          </p:nvSpPr>
          <p:spPr>
            <a:xfrm>
              <a:off x="5434502" y="4414627"/>
              <a:ext cx="785109" cy="843927"/>
            </a:xfrm>
            <a:custGeom>
              <a:avLst/>
              <a:gdLst/>
              <a:ahLst/>
              <a:cxnLst/>
              <a:rect l="l" t="t" r="r" b="b"/>
              <a:pathLst>
                <a:path w="53793" h="57823" extrusionOk="0">
                  <a:moveTo>
                    <a:pt x="19562" y="1"/>
                  </a:moveTo>
                  <a:cubicBezTo>
                    <a:pt x="12728" y="1"/>
                    <a:pt x="6454" y="3763"/>
                    <a:pt x="3227" y="9788"/>
                  </a:cubicBezTo>
                  <a:cubicBezTo>
                    <a:pt x="0" y="15812"/>
                    <a:pt x="346" y="23111"/>
                    <a:pt x="4132" y="28802"/>
                  </a:cubicBezTo>
                  <a:lnTo>
                    <a:pt x="16979" y="53710"/>
                  </a:lnTo>
                  <a:cubicBezTo>
                    <a:pt x="18322" y="56322"/>
                    <a:pt x="20976" y="57822"/>
                    <a:pt x="23726" y="57822"/>
                  </a:cubicBezTo>
                  <a:cubicBezTo>
                    <a:pt x="24900" y="57822"/>
                    <a:pt x="26092" y="57549"/>
                    <a:pt x="27206" y="56972"/>
                  </a:cubicBezTo>
                  <a:cubicBezTo>
                    <a:pt x="30933" y="55055"/>
                    <a:pt x="32397" y="50471"/>
                    <a:pt x="30480" y="46745"/>
                  </a:cubicBezTo>
                  <a:lnTo>
                    <a:pt x="28945" y="41696"/>
                  </a:lnTo>
                  <a:cubicBezTo>
                    <a:pt x="31409" y="40934"/>
                    <a:pt x="33695" y="39660"/>
                    <a:pt x="35648" y="37958"/>
                  </a:cubicBezTo>
                  <a:cubicBezTo>
                    <a:pt x="38781" y="39989"/>
                    <a:pt x="42392" y="43032"/>
                    <a:pt x="46013" y="43032"/>
                  </a:cubicBezTo>
                  <a:cubicBezTo>
                    <a:pt x="47634" y="43032"/>
                    <a:pt x="49257" y="42422"/>
                    <a:pt x="50840" y="40839"/>
                  </a:cubicBezTo>
                  <a:cubicBezTo>
                    <a:pt x="53793" y="37875"/>
                    <a:pt x="53793" y="33076"/>
                    <a:pt x="50840" y="30100"/>
                  </a:cubicBezTo>
                  <a:lnTo>
                    <a:pt x="40017" y="19277"/>
                  </a:lnTo>
                  <a:cubicBezTo>
                    <a:pt x="39386" y="9609"/>
                    <a:pt x="29385" y="1"/>
                    <a:pt x="19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65"/>
            <p:cNvSpPr/>
            <p:nvPr/>
          </p:nvSpPr>
          <p:spPr>
            <a:xfrm>
              <a:off x="5427730" y="4392911"/>
              <a:ext cx="815700" cy="887288"/>
            </a:xfrm>
            <a:custGeom>
              <a:avLst/>
              <a:gdLst/>
              <a:ahLst/>
              <a:cxnLst/>
              <a:rect l="l" t="t" r="r" b="b"/>
              <a:pathLst>
                <a:path w="55889" h="60794" extrusionOk="0">
                  <a:moveTo>
                    <a:pt x="20026" y="2977"/>
                  </a:moveTo>
                  <a:cubicBezTo>
                    <a:pt x="29016" y="2977"/>
                    <a:pt x="38410" y="11835"/>
                    <a:pt x="38993" y="20872"/>
                  </a:cubicBezTo>
                  <a:lnTo>
                    <a:pt x="39029" y="21432"/>
                  </a:lnTo>
                  <a:lnTo>
                    <a:pt x="50256" y="32647"/>
                  </a:lnTo>
                  <a:cubicBezTo>
                    <a:pt x="52626" y="35029"/>
                    <a:pt x="52626" y="38886"/>
                    <a:pt x="50256" y="41279"/>
                  </a:cubicBezTo>
                  <a:cubicBezTo>
                    <a:pt x="49026" y="42510"/>
                    <a:pt x="47789" y="43028"/>
                    <a:pt x="46479" y="43028"/>
                  </a:cubicBezTo>
                  <a:cubicBezTo>
                    <a:pt x="44227" y="43028"/>
                    <a:pt x="41757" y="41495"/>
                    <a:pt x="38731" y="39410"/>
                  </a:cubicBezTo>
                  <a:cubicBezTo>
                    <a:pt x="38112" y="38982"/>
                    <a:pt x="37517" y="38577"/>
                    <a:pt x="36921" y="38196"/>
                  </a:cubicBezTo>
                  <a:lnTo>
                    <a:pt x="35981" y="37577"/>
                  </a:lnTo>
                  <a:lnTo>
                    <a:pt x="35135" y="38327"/>
                  </a:lnTo>
                  <a:cubicBezTo>
                    <a:pt x="33338" y="39886"/>
                    <a:pt x="31242" y="41065"/>
                    <a:pt x="28980" y="41768"/>
                  </a:cubicBezTo>
                  <a:lnTo>
                    <a:pt x="27563" y="42208"/>
                  </a:lnTo>
                  <a:lnTo>
                    <a:pt x="29563" y="48792"/>
                  </a:lnTo>
                  <a:lnTo>
                    <a:pt x="29623" y="48911"/>
                  </a:lnTo>
                  <a:cubicBezTo>
                    <a:pt x="31171" y="51912"/>
                    <a:pt x="29992" y="55603"/>
                    <a:pt x="26992" y="57139"/>
                  </a:cubicBezTo>
                  <a:cubicBezTo>
                    <a:pt x="26096" y="57601"/>
                    <a:pt x="25138" y="57820"/>
                    <a:pt x="24195" y="57820"/>
                  </a:cubicBezTo>
                  <a:cubicBezTo>
                    <a:pt x="21979" y="57820"/>
                    <a:pt x="19842" y="56612"/>
                    <a:pt x="18764" y="54507"/>
                  </a:cubicBezTo>
                  <a:lnTo>
                    <a:pt x="5882" y="29540"/>
                  </a:lnTo>
                  <a:lnTo>
                    <a:pt x="5834" y="29468"/>
                  </a:lnTo>
                  <a:cubicBezTo>
                    <a:pt x="2346" y="24242"/>
                    <a:pt x="2024" y="17515"/>
                    <a:pt x="5001" y="11978"/>
                  </a:cubicBezTo>
                  <a:cubicBezTo>
                    <a:pt x="7965" y="6442"/>
                    <a:pt x="13740" y="2977"/>
                    <a:pt x="20026" y="2977"/>
                  </a:cubicBezTo>
                  <a:close/>
                  <a:moveTo>
                    <a:pt x="20026" y="1"/>
                  </a:moveTo>
                  <a:cubicBezTo>
                    <a:pt x="8989" y="1"/>
                    <a:pt x="12" y="8978"/>
                    <a:pt x="12" y="20027"/>
                  </a:cubicBezTo>
                  <a:cubicBezTo>
                    <a:pt x="0" y="23944"/>
                    <a:pt x="1143" y="27778"/>
                    <a:pt x="3310" y="31052"/>
                  </a:cubicBezTo>
                  <a:lnTo>
                    <a:pt x="16121" y="55876"/>
                  </a:lnTo>
                  <a:cubicBezTo>
                    <a:pt x="17217" y="58020"/>
                    <a:pt x="19133" y="59627"/>
                    <a:pt x="21431" y="60353"/>
                  </a:cubicBezTo>
                  <a:cubicBezTo>
                    <a:pt x="22324" y="60639"/>
                    <a:pt x="23265" y="60794"/>
                    <a:pt x="24217" y="60794"/>
                  </a:cubicBezTo>
                  <a:cubicBezTo>
                    <a:pt x="30944" y="60782"/>
                    <a:pt x="35326" y="53710"/>
                    <a:pt x="32326" y="47673"/>
                  </a:cubicBezTo>
                  <a:lnTo>
                    <a:pt x="31254" y="44125"/>
                  </a:lnTo>
                  <a:cubicBezTo>
                    <a:pt x="33028" y="43423"/>
                    <a:pt x="34695" y="42470"/>
                    <a:pt x="36195" y="41291"/>
                  </a:cubicBezTo>
                  <a:lnTo>
                    <a:pt x="37040" y="41875"/>
                  </a:lnTo>
                  <a:cubicBezTo>
                    <a:pt x="39160" y="43327"/>
                    <a:pt x="41565" y="44982"/>
                    <a:pt x="44089" y="45673"/>
                  </a:cubicBezTo>
                  <a:cubicBezTo>
                    <a:pt x="44911" y="45899"/>
                    <a:pt x="45709" y="46011"/>
                    <a:pt x="46482" y="46011"/>
                  </a:cubicBezTo>
                  <a:cubicBezTo>
                    <a:pt x="48642" y="46011"/>
                    <a:pt x="50607" y="45132"/>
                    <a:pt x="52352" y="43387"/>
                  </a:cubicBezTo>
                  <a:cubicBezTo>
                    <a:pt x="55888" y="39827"/>
                    <a:pt x="55888" y="34088"/>
                    <a:pt x="52352" y="30540"/>
                  </a:cubicBezTo>
                  <a:lnTo>
                    <a:pt x="41922" y="20098"/>
                  </a:lnTo>
                  <a:cubicBezTo>
                    <a:pt x="41446" y="15276"/>
                    <a:pt x="38838" y="10323"/>
                    <a:pt x="34731" y="6418"/>
                  </a:cubicBezTo>
                  <a:cubicBezTo>
                    <a:pt x="30421" y="2346"/>
                    <a:pt x="25063" y="1"/>
                    <a:pt x="200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65"/>
            <p:cNvSpPr/>
            <p:nvPr/>
          </p:nvSpPr>
          <p:spPr>
            <a:xfrm>
              <a:off x="5341187" y="4290724"/>
              <a:ext cx="731078" cy="616551"/>
            </a:xfrm>
            <a:custGeom>
              <a:avLst/>
              <a:gdLst/>
              <a:ahLst/>
              <a:cxnLst/>
              <a:rect l="l" t="t" r="r" b="b"/>
              <a:pathLst>
                <a:path w="50091" h="42244" extrusionOk="0">
                  <a:moveTo>
                    <a:pt x="24829" y="0"/>
                  </a:moveTo>
                  <a:cubicBezTo>
                    <a:pt x="19953" y="0"/>
                    <a:pt x="15002" y="1643"/>
                    <a:pt x="10824" y="4895"/>
                  </a:cubicBezTo>
                  <a:cubicBezTo>
                    <a:pt x="1644" y="12051"/>
                    <a:pt x="1" y="25290"/>
                    <a:pt x="7156" y="34458"/>
                  </a:cubicBezTo>
                  <a:cubicBezTo>
                    <a:pt x="11252" y="39721"/>
                    <a:pt x="17346" y="42244"/>
                    <a:pt x="23533" y="42244"/>
                  </a:cubicBezTo>
                  <a:cubicBezTo>
                    <a:pt x="28140" y="42244"/>
                    <a:pt x="32797" y="40845"/>
                    <a:pt x="36720" y="38137"/>
                  </a:cubicBezTo>
                  <a:cubicBezTo>
                    <a:pt x="50090" y="28898"/>
                    <a:pt x="48388" y="16087"/>
                    <a:pt x="40565" y="7122"/>
                  </a:cubicBezTo>
                  <a:cubicBezTo>
                    <a:pt x="36395" y="2354"/>
                    <a:pt x="30665" y="0"/>
                    <a:pt x="24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65"/>
            <p:cNvSpPr/>
            <p:nvPr/>
          </p:nvSpPr>
          <p:spPr>
            <a:xfrm>
              <a:off x="5316699" y="4268950"/>
              <a:ext cx="735413" cy="660073"/>
            </a:xfrm>
            <a:custGeom>
              <a:avLst/>
              <a:gdLst/>
              <a:ahLst/>
              <a:cxnLst/>
              <a:rect l="l" t="t" r="r" b="b"/>
              <a:pathLst>
                <a:path w="50388" h="45226" extrusionOk="0">
                  <a:moveTo>
                    <a:pt x="26573" y="2958"/>
                  </a:moveTo>
                  <a:cubicBezTo>
                    <a:pt x="32163" y="2958"/>
                    <a:pt x="37463" y="5384"/>
                    <a:pt x="41124" y="9602"/>
                  </a:cubicBezTo>
                  <a:cubicBezTo>
                    <a:pt x="45351" y="14448"/>
                    <a:pt x="47327" y="19948"/>
                    <a:pt x="46684" y="25104"/>
                  </a:cubicBezTo>
                  <a:cubicBezTo>
                    <a:pt x="46053" y="30188"/>
                    <a:pt x="42970" y="34664"/>
                    <a:pt x="37552" y="38403"/>
                  </a:cubicBezTo>
                  <a:cubicBezTo>
                    <a:pt x="33765" y="41024"/>
                    <a:pt x="29454" y="42295"/>
                    <a:pt x="25254" y="42295"/>
                  </a:cubicBezTo>
                  <a:cubicBezTo>
                    <a:pt x="19379" y="42295"/>
                    <a:pt x="13720" y="39808"/>
                    <a:pt x="10013" y="35045"/>
                  </a:cubicBezTo>
                  <a:cubicBezTo>
                    <a:pt x="3358" y="26521"/>
                    <a:pt x="4894" y="14221"/>
                    <a:pt x="13418" y="7566"/>
                  </a:cubicBezTo>
                  <a:cubicBezTo>
                    <a:pt x="17395" y="4470"/>
                    <a:pt x="21991" y="2958"/>
                    <a:pt x="26491" y="2958"/>
                  </a:cubicBezTo>
                  <a:cubicBezTo>
                    <a:pt x="26519" y="2958"/>
                    <a:pt x="26546" y="2958"/>
                    <a:pt x="26573" y="2958"/>
                  </a:cubicBezTo>
                  <a:close/>
                  <a:moveTo>
                    <a:pt x="26494" y="1"/>
                  </a:moveTo>
                  <a:cubicBezTo>
                    <a:pt x="21175" y="1"/>
                    <a:pt x="15935" y="1825"/>
                    <a:pt x="11585" y="5220"/>
                  </a:cubicBezTo>
                  <a:cubicBezTo>
                    <a:pt x="1762" y="12876"/>
                    <a:pt x="0" y="27044"/>
                    <a:pt x="7668" y="36867"/>
                  </a:cubicBezTo>
                  <a:cubicBezTo>
                    <a:pt x="11287" y="41534"/>
                    <a:pt x="16633" y="44451"/>
                    <a:pt x="22693" y="45094"/>
                  </a:cubicBezTo>
                  <a:cubicBezTo>
                    <a:pt x="23539" y="45178"/>
                    <a:pt x="24396" y="45225"/>
                    <a:pt x="25253" y="45225"/>
                  </a:cubicBezTo>
                  <a:cubicBezTo>
                    <a:pt x="30254" y="45225"/>
                    <a:pt x="35123" y="43689"/>
                    <a:pt x="39243" y="40856"/>
                  </a:cubicBezTo>
                  <a:cubicBezTo>
                    <a:pt x="45303" y="36665"/>
                    <a:pt x="48899" y="31343"/>
                    <a:pt x="49637" y="25473"/>
                  </a:cubicBezTo>
                  <a:cubicBezTo>
                    <a:pt x="50387" y="19460"/>
                    <a:pt x="48161" y="13126"/>
                    <a:pt x="43363" y="7637"/>
                  </a:cubicBezTo>
                  <a:cubicBezTo>
                    <a:pt x="39481" y="3161"/>
                    <a:pt x="33969" y="434"/>
                    <a:pt x="28051" y="53"/>
                  </a:cubicBezTo>
                  <a:cubicBezTo>
                    <a:pt x="27532" y="18"/>
                    <a:pt x="27013" y="1"/>
                    <a:pt x="264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65"/>
            <p:cNvSpPr/>
            <p:nvPr/>
          </p:nvSpPr>
          <p:spPr>
            <a:xfrm>
              <a:off x="5535974" y="4347889"/>
              <a:ext cx="429575" cy="310830"/>
            </a:xfrm>
            <a:custGeom>
              <a:avLst/>
              <a:gdLst/>
              <a:ahLst/>
              <a:cxnLst/>
              <a:rect l="l" t="t" r="r" b="b"/>
              <a:pathLst>
                <a:path w="29433" h="21297" extrusionOk="0">
                  <a:moveTo>
                    <a:pt x="20542" y="1"/>
                  </a:moveTo>
                  <a:cubicBezTo>
                    <a:pt x="19345" y="1"/>
                    <a:pt x="18130" y="277"/>
                    <a:pt x="16991" y="859"/>
                  </a:cubicBezTo>
                  <a:lnTo>
                    <a:pt x="5859" y="6598"/>
                  </a:lnTo>
                  <a:cubicBezTo>
                    <a:pt x="1" y="9622"/>
                    <a:pt x="548" y="13277"/>
                    <a:pt x="2513" y="17087"/>
                  </a:cubicBezTo>
                  <a:cubicBezTo>
                    <a:pt x="3900" y="19761"/>
                    <a:pt x="6623" y="21297"/>
                    <a:pt x="9445" y="21297"/>
                  </a:cubicBezTo>
                  <a:cubicBezTo>
                    <a:pt x="10645" y="21297"/>
                    <a:pt x="11862" y="21019"/>
                    <a:pt x="13002" y="20433"/>
                  </a:cubicBezTo>
                  <a:lnTo>
                    <a:pt x="24123" y="14694"/>
                  </a:lnTo>
                  <a:cubicBezTo>
                    <a:pt x="27933" y="12718"/>
                    <a:pt x="29433" y="8027"/>
                    <a:pt x="27468" y="4217"/>
                  </a:cubicBezTo>
                  <a:cubicBezTo>
                    <a:pt x="26081" y="1534"/>
                    <a:pt x="23362" y="1"/>
                    <a:pt x="20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65"/>
            <p:cNvSpPr/>
            <p:nvPr/>
          </p:nvSpPr>
          <p:spPr>
            <a:xfrm>
              <a:off x="5525904" y="4326873"/>
              <a:ext cx="462764" cy="353651"/>
            </a:xfrm>
            <a:custGeom>
              <a:avLst/>
              <a:gdLst/>
              <a:ahLst/>
              <a:cxnLst/>
              <a:rect l="l" t="t" r="r" b="b"/>
              <a:pathLst>
                <a:path w="31707" h="24231" extrusionOk="0">
                  <a:moveTo>
                    <a:pt x="21267" y="2930"/>
                  </a:moveTo>
                  <a:cubicBezTo>
                    <a:pt x="24161" y="2930"/>
                    <a:pt x="26684" y="4915"/>
                    <a:pt x="27361" y="7728"/>
                  </a:cubicBezTo>
                  <a:cubicBezTo>
                    <a:pt x="28051" y="10550"/>
                    <a:pt x="26718" y="13479"/>
                    <a:pt x="24134" y="14813"/>
                  </a:cubicBezTo>
                  <a:lnTo>
                    <a:pt x="13002" y="20551"/>
                  </a:lnTo>
                  <a:cubicBezTo>
                    <a:pt x="12080" y="21028"/>
                    <a:pt x="11095" y="21254"/>
                    <a:pt x="10124" y="21254"/>
                  </a:cubicBezTo>
                  <a:cubicBezTo>
                    <a:pt x="7845" y="21254"/>
                    <a:pt x="5643" y="20011"/>
                    <a:pt x="4525" y="17849"/>
                  </a:cubicBezTo>
                  <a:cubicBezTo>
                    <a:pt x="3524" y="15908"/>
                    <a:pt x="3167" y="14455"/>
                    <a:pt x="3405" y="13289"/>
                  </a:cubicBezTo>
                  <a:cubicBezTo>
                    <a:pt x="3691" y="11824"/>
                    <a:pt x="4941" y="10550"/>
                    <a:pt x="7227" y="9371"/>
                  </a:cubicBezTo>
                  <a:lnTo>
                    <a:pt x="18360" y="3633"/>
                  </a:lnTo>
                  <a:cubicBezTo>
                    <a:pt x="19253" y="3168"/>
                    <a:pt x="20229" y="2930"/>
                    <a:pt x="21241" y="2930"/>
                  </a:cubicBezTo>
                  <a:cubicBezTo>
                    <a:pt x="21250" y="2930"/>
                    <a:pt x="21258" y="2930"/>
                    <a:pt x="21267" y="2930"/>
                  </a:cubicBezTo>
                  <a:close/>
                  <a:moveTo>
                    <a:pt x="21129" y="1"/>
                  </a:moveTo>
                  <a:cubicBezTo>
                    <a:pt x="19736" y="1"/>
                    <a:pt x="18322" y="315"/>
                    <a:pt x="16990" y="977"/>
                  </a:cubicBezTo>
                  <a:lnTo>
                    <a:pt x="5870" y="6716"/>
                  </a:lnTo>
                  <a:cubicBezTo>
                    <a:pt x="2715" y="8347"/>
                    <a:pt x="953" y="10300"/>
                    <a:pt x="476" y="12705"/>
                  </a:cubicBezTo>
                  <a:cubicBezTo>
                    <a:pt x="0" y="15158"/>
                    <a:pt x="1048" y="17599"/>
                    <a:pt x="1881" y="19206"/>
                  </a:cubicBezTo>
                  <a:cubicBezTo>
                    <a:pt x="3477" y="22290"/>
                    <a:pt x="6656" y="24230"/>
                    <a:pt x="10132" y="24230"/>
                  </a:cubicBezTo>
                  <a:cubicBezTo>
                    <a:pt x="11609" y="24230"/>
                    <a:pt x="13061" y="23873"/>
                    <a:pt x="14371" y="23194"/>
                  </a:cubicBezTo>
                  <a:lnTo>
                    <a:pt x="25491" y="17456"/>
                  </a:lnTo>
                  <a:cubicBezTo>
                    <a:pt x="29980" y="15074"/>
                    <a:pt x="31707" y="9538"/>
                    <a:pt x="29385" y="5026"/>
                  </a:cubicBezTo>
                  <a:cubicBezTo>
                    <a:pt x="27734" y="1834"/>
                    <a:pt x="24494" y="1"/>
                    <a:pt x="21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9" name="Google Shape;3809;p65"/>
          <p:cNvGrpSpPr/>
          <p:nvPr/>
        </p:nvGrpSpPr>
        <p:grpSpPr>
          <a:xfrm>
            <a:off x="7547679" y="372635"/>
            <a:ext cx="876317" cy="956035"/>
            <a:chOff x="5316699" y="4268950"/>
            <a:chExt cx="926731" cy="1011249"/>
          </a:xfrm>
        </p:grpSpPr>
        <p:sp>
          <p:nvSpPr>
            <p:cNvPr id="3810" name="Google Shape;3810;p65"/>
            <p:cNvSpPr/>
            <p:nvPr/>
          </p:nvSpPr>
          <p:spPr>
            <a:xfrm>
              <a:off x="5434502" y="4414627"/>
              <a:ext cx="785109" cy="843927"/>
            </a:xfrm>
            <a:custGeom>
              <a:avLst/>
              <a:gdLst/>
              <a:ahLst/>
              <a:cxnLst/>
              <a:rect l="l" t="t" r="r" b="b"/>
              <a:pathLst>
                <a:path w="53793" h="57823" extrusionOk="0">
                  <a:moveTo>
                    <a:pt x="19562" y="1"/>
                  </a:moveTo>
                  <a:cubicBezTo>
                    <a:pt x="12728" y="1"/>
                    <a:pt x="6454" y="3763"/>
                    <a:pt x="3227" y="9788"/>
                  </a:cubicBezTo>
                  <a:cubicBezTo>
                    <a:pt x="0" y="15812"/>
                    <a:pt x="346" y="23111"/>
                    <a:pt x="4132" y="28802"/>
                  </a:cubicBezTo>
                  <a:lnTo>
                    <a:pt x="16979" y="53710"/>
                  </a:lnTo>
                  <a:cubicBezTo>
                    <a:pt x="18322" y="56322"/>
                    <a:pt x="20976" y="57822"/>
                    <a:pt x="23726" y="57822"/>
                  </a:cubicBezTo>
                  <a:cubicBezTo>
                    <a:pt x="24900" y="57822"/>
                    <a:pt x="26092" y="57549"/>
                    <a:pt x="27206" y="56972"/>
                  </a:cubicBezTo>
                  <a:cubicBezTo>
                    <a:pt x="30933" y="55055"/>
                    <a:pt x="32397" y="50471"/>
                    <a:pt x="30480" y="46745"/>
                  </a:cubicBezTo>
                  <a:lnTo>
                    <a:pt x="28945" y="41696"/>
                  </a:lnTo>
                  <a:cubicBezTo>
                    <a:pt x="31409" y="40934"/>
                    <a:pt x="33695" y="39660"/>
                    <a:pt x="35648" y="37958"/>
                  </a:cubicBezTo>
                  <a:cubicBezTo>
                    <a:pt x="38781" y="39989"/>
                    <a:pt x="42392" y="43032"/>
                    <a:pt x="46013" y="43032"/>
                  </a:cubicBezTo>
                  <a:cubicBezTo>
                    <a:pt x="47634" y="43032"/>
                    <a:pt x="49257" y="42422"/>
                    <a:pt x="50840" y="40839"/>
                  </a:cubicBezTo>
                  <a:cubicBezTo>
                    <a:pt x="53793" y="37875"/>
                    <a:pt x="53793" y="33076"/>
                    <a:pt x="50840" y="30100"/>
                  </a:cubicBezTo>
                  <a:lnTo>
                    <a:pt x="40017" y="19277"/>
                  </a:lnTo>
                  <a:cubicBezTo>
                    <a:pt x="39386" y="9609"/>
                    <a:pt x="29385" y="1"/>
                    <a:pt x="195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65"/>
            <p:cNvSpPr/>
            <p:nvPr/>
          </p:nvSpPr>
          <p:spPr>
            <a:xfrm>
              <a:off x="5427730" y="4392911"/>
              <a:ext cx="815700" cy="887288"/>
            </a:xfrm>
            <a:custGeom>
              <a:avLst/>
              <a:gdLst/>
              <a:ahLst/>
              <a:cxnLst/>
              <a:rect l="l" t="t" r="r" b="b"/>
              <a:pathLst>
                <a:path w="55889" h="60794" extrusionOk="0">
                  <a:moveTo>
                    <a:pt x="20026" y="2977"/>
                  </a:moveTo>
                  <a:cubicBezTo>
                    <a:pt x="29016" y="2977"/>
                    <a:pt x="38410" y="11835"/>
                    <a:pt x="38993" y="20872"/>
                  </a:cubicBezTo>
                  <a:lnTo>
                    <a:pt x="39029" y="21432"/>
                  </a:lnTo>
                  <a:lnTo>
                    <a:pt x="50256" y="32647"/>
                  </a:lnTo>
                  <a:cubicBezTo>
                    <a:pt x="52626" y="35029"/>
                    <a:pt x="52626" y="38886"/>
                    <a:pt x="50256" y="41279"/>
                  </a:cubicBezTo>
                  <a:cubicBezTo>
                    <a:pt x="49026" y="42510"/>
                    <a:pt x="47789" y="43028"/>
                    <a:pt x="46479" y="43028"/>
                  </a:cubicBezTo>
                  <a:cubicBezTo>
                    <a:pt x="44227" y="43028"/>
                    <a:pt x="41757" y="41495"/>
                    <a:pt x="38731" y="39410"/>
                  </a:cubicBezTo>
                  <a:cubicBezTo>
                    <a:pt x="38112" y="38982"/>
                    <a:pt x="37517" y="38577"/>
                    <a:pt x="36921" y="38196"/>
                  </a:cubicBezTo>
                  <a:lnTo>
                    <a:pt x="35981" y="37577"/>
                  </a:lnTo>
                  <a:lnTo>
                    <a:pt x="35135" y="38327"/>
                  </a:lnTo>
                  <a:cubicBezTo>
                    <a:pt x="33338" y="39886"/>
                    <a:pt x="31242" y="41065"/>
                    <a:pt x="28980" y="41768"/>
                  </a:cubicBezTo>
                  <a:lnTo>
                    <a:pt x="27563" y="42208"/>
                  </a:lnTo>
                  <a:lnTo>
                    <a:pt x="29563" y="48792"/>
                  </a:lnTo>
                  <a:lnTo>
                    <a:pt x="29623" y="48911"/>
                  </a:lnTo>
                  <a:cubicBezTo>
                    <a:pt x="31171" y="51912"/>
                    <a:pt x="29992" y="55603"/>
                    <a:pt x="26992" y="57139"/>
                  </a:cubicBezTo>
                  <a:cubicBezTo>
                    <a:pt x="26096" y="57601"/>
                    <a:pt x="25138" y="57820"/>
                    <a:pt x="24195" y="57820"/>
                  </a:cubicBezTo>
                  <a:cubicBezTo>
                    <a:pt x="21979" y="57820"/>
                    <a:pt x="19842" y="56612"/>
                    <a:pt x="18764" y="54507"/>
                  </a:cubicBezTo>
                  <a:lnTo>
                    <a:pt x="5882" y="29540"/>
                  </a:lnTo>
                  <a:lnTo>
                    <a:pt x="5834" y="29468"/>
                  </a:lnTo>
                  <a:cubicBezTo>
                    <a:pt x="2346" y="24242"/>
                    <a:pt x="2024" y="17515"/>
                    <a:pt x="5001" y="11978"/>
                  </a:cubicBezTo>
                  <a:cubicBezTo>
                    <a:pt x="7965" y="6442"/>
                    <a:pt x="13740" y="2977"/>
                    <a:pt x="20026" y="2977"/>
                  </a:cubicBezTo>
                  <a:close/>
                  <a:moveTo>
                    <a:pt x="20026" y="1"/>
                  </a:moveTo>
                  <a:cubicBezTo>
                    <a:pt x="8989" y="1"/>
                    <a:pt x="12" y="8978"/>
                    <a:pt x="12" y="20027"/>
                  </a:cubicBezTo>
                  <a:cubicBezTo>
                    <a:pt x="0" y="23944"/>
                    <a:pt x="1143" y="27778"/>
                    <a:pt x="3310" y="31052"/>
                  </a:cubicBezTo>
                  <a:lnTo>
                    <a:pt x="16121" y="55876"/>
                  </a:lnTo>
                  <a:cubicBezTo>
                    <a:pt x="17217" y="58020"/>
                    <a:pt x="19133" y="59627"/>
                    <a:pt x="21431" y="60353"/>
                  </a:cubicBezTo>
                  <a:cubicBezTo>
                    <a:pt x="22324" y="60639"/>
                    <a:pt x="23265" y="60794"/>
                    <a:pt x="24217" y="60794"/>
                  </a:cubicBezTo>
                  <a:cubicBezTo>
                    <a:pt x="30944" y="60782"/>
                    <a:pt x="35326" y="53710"/>
                    <a:pt x="32326" y="47673"/>
                  </a:cubicBezTo>
                  <a:lnTo>
                    <a:pt x="31254" y="44125"/>
                  </a:lnTo>
                  <a:cubicBezTo>
                    <a:pt x="33028" y="43423"/>
                    <a:pt x="34695" y="42470"/>
                    <a:pt x="36195" y="41291"/>
                  </a:cubicBezTo>
                  <a:lnTo>
                    <a:pt x="37040" y="41875"/>
                  </a:lnTo>
                  <a:cubicBezTo>
                    <a:pt x="39160" y="43327"/>
                    <a:pt x="41565" y="44982"/>
                    <a:pt x="44089" y="45673"/>
                  </a:cubicBezTo>
                  <a:cubicBezTo>
                    <a:pt x="44911" y="45899"/>
                    <a:pt x="45709" y="46011"/>
                    <a:pt x="46482" y="46011"/>
                  </a:cubicBezTo>
                  <a:cubicBezTo>
                    <a:pt x="48642" y="46011"/>
                    <a:pt x="50607" y="45132"/>
                    <a:pt x="52352" y="43387"/>
                  </a:cubicBezTo>
                  <a:cubicBezTo>
                    <a:pt x="55888" y="39827"/>
                    <a:pt x="55888" y="34088"/>
                    <a:pt x="52352" y="30540"/>
                  </a:cubicBezTo>
                  <a:lnTo>
                    <a:pt x="41922" y="20098"/>
                  </a:lnTo>
                  <a:cubicBezTo>
                    <a:pt x="41446" y="15276"/>
                    <a:pt x="38838" y="10323"/>
                    <a:pt x="34731" y="6418"/>
                  </a:cubicBezTo>
                  <a:cubicBezTo>
                    <a:pt x="30421" y="2346"/>
                    <a:pt x="25063" y="1"/>
                    <a:pt x="200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65"/>
            <p:cNvSpPr/>
            <p:nvPr/>
          </p:nvSpPr>
          <p:spPr>
            <a:xfrm>
              <a:off x="5341187" y="4290724"/>
              <a:ext cx="731078" cy="616551"/>
            </a:xfrm>
            <a:custGeom>
              <a:avLst/>
              <a:gdLst/>
              <a:ahLst/>
              <a:cxnLst/>
              <a:rect l="l" t="t" r="r" b="b"/>
              <a:pathLst>
                <a:path w="50091" h="42244" extrusionOk="0">
                  <a:moveTo>
                    <a:pt x="24829" y="0"/>
                  </a:moveTo>
                  <a:cubicBezTo>
                    <a:pt x="19953" y="0"/>
                    <a:pt x="15002" y="1643"/>
                    <a:pt x="10824" y="4895"/>
                  </a:cubicBezTo>
                  <a:cubicBezTo>
                    <a:pt x="1644" y="12051"/>
                    <a:pt x="1" y="25290"/>
                    <a:pt x="7156" y="34458"/>
                  </a:cubicBezTo>
                  <a:cubicBezTo>
                    <a:pt x="11252" y="39721"/>
                    <a:pt x="17346" y="42244"/>
                    <a:pt x="23533" y="42244"/>
                  </a:cubicBezTo>
                  <a:cubicBezTo>
                    <a:pt x="28140" y="42244"/>
                    <a:pt x="32797" y="40845"/>
                    <a:pt x="36720" y="38137"/>
                  </a:cubicBezTo>
                  <a:cubicBezTo>
                    <a:pt x="50090" y="28898"/>
                    <a:pt x="48388" y="16087"/>
                    <a:pt x="40565" y="7122"/>
                  </a:cubicBezTo>
                  <a:cubicBezTo>
                    <a:pt x="36395" y="2354"/>
                    <a:pt x="30665" y="0"/>
                    <a:pt x="248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65"/>
            <p:cNvSpPr/>
            <p:nvPr/>
          </p:nvSpPr>
          <p:spPr>
            <a:xfrm>
              <a:off x="5316699" y="4268950"/>
              <a:ext cx="735413" cy="660073"/>
            </a:xfrm>
            <a:custGeom>
              <a:avLst/>
              <a:gdLst/>
              <a:ahLst/>
              <a:cxnLst/>
              <a:rect l="l" t="t" r="r" b="b"/>
              <a:pathLst>
                <a:path w="50388" h="45226" extrusionOk="0">
                  <a:moveTo>
                    <a:pt x="26573" y="2958"/>
                  </a:moveTo>
                  <a:cubicBezTo>
                    <a:pt x="32163" y="2958"/>
                    <a:pt x="37463" y="5384"/>
                    <a:pt x="41124" y="9602"/>
                  </a:cubicBezTo>
                  <a:cubicBezTo>
                    <a:pt x="45351" y="14448"/>
                    <a:pt x="47327" y="19948"/>
                    <a:pt x="46684" y="25104"/>
                  </a:cubicBezTo>
                  <a:cubicBezTo>
                    <a:pt x="46053" y="30188"/>
                    <a:pt x="42970" y="34664"/>
                    <a:pt x="37552" y="38403"/>
                  </a:cubicBezTo>
                  <a:cubicBezTo>
                    <a:pt x="33765" y="41024"/>
                    <a:pt x="29454" y="42295"/>
                    <a:pt x="25254" y="42295"/>
                  </a:cubicBezTo>
                  <a:cubicBezTo>
                    <a:pt x="19379" y="42295"/>
                    <a:pt x="13720" y="39808"/>
                    <a:pt x="10013" y="35045"/>
                  </a:cubicBezTo>
                  <a:cubicBezTo>
                    <a:pt x="3358" y="26521"/>
                    <a:pt x="4894" y="14221"/>
                    <a:pt x="13418" y="7566"/>
                  </a:cubicBezTo>
                  <a:cubicBezTo>
                    <a:pt x="17395" y="4470"/>
                    <a:pt x="21991" y="2958"/>
                    <a:pt x="26491" y="2958"/>
                  </a:cubicBezTo>
                  <a:cubicBezTo>
                    <a:pt x="26519" y="2958"/>
                    <a:pt x="26546" y="2958"/>
                    <a:pt x="26573" y="2958"/>
                  </a:cubicBezTo>
                  <a:close/>
                  <a:moveTo>
                    <a:pt x="26494" y="1"/>
                  </a:moveTo>
                  <a:cubicBezTo>
                    <a:pt x="21175" y="1"/>
                    <a:pt x="15935" y="1825"/>
                    <a:pt x="11585" y="5220"/>
                  </a:cubicBezTo>
                  <a:cubicBezTo>
                    <a:pt x="1762" y="12876"/>
                    <a:pt x="0" y="27044"/>
                    <a:pt x="7668" y="36867"/>
                  </a:cubicBezTo>
                  <a:cubicBezTo>
                    <a:pt x="11287" y="41534"/>
                    <a:pt x="16633" y="44451"/>
                    <a:pt x="22693" y="45094"/>
                  </a:cubicBezTo>
                  <a:cubicBezTo>
                    <a:pt x="23539" y="45178"/>
                    <a:pt x="24396" y="45225"/>
                    <a:pt x="25253" y="45225"/>
                  </a:cubicBezTo>
                  <a:cubicBezTo>
                    <a:pt x="30254" y="45225"/>
                    <a:pt x="35123" y="43689"/>
                    <a:pt x="39243" y="40856"/>
                  </a:cubicBezTo>
                  <a:cubicBezTo>
                    <a:pt x="45303" y="36665"/>
                    <a:pt x="48899" y="31343"/>
                    <a:pt x="49637" y="25473"/>
                  </a:cubicBezTo>
                  <a:cubicBezTo>
                    <a:pt x="50387" y="19460"/>
                    <a:pt x="48161" y="13126"/>
                    <a:pt x="43363" y="7637"/>
                  </a:cubicBezTo>
                  <a:cubicBezTo>
                    <a:pt x="39481" y="3161"/>
                    <a:pt x="33969" y="434"/>
                    <a:pt x="28051" y="53"/>
                  </a:cubicBezTo>
                  <a:cubicBezTo>
                    <a:pt x="27532" y="18"/>
                    <a:pt x="27013" y="1"/>
                    <a:pt x="264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65"/>
            <p:cNvSpPr/>
            <p:nvPr/>
          </p:nvSpPr>
          <p:spPr>
            <a:xfrm>
              <a:off x="5535974" y="4347889"/>
              <a:ext cx="429575" cy="310830"/>
            </a:xfrm>
            <a:custGeom>
              <a:avLst/>
              <a:gdLst/>
              <a:ahLst/>
              <a:cxnLst/>
              <a:rect l="l" t="t" r="r" b="b"/>
              <a:pathLst>
                <a:path w="29433" h="21297" extrusionOk="0">
                  <a:moveTo>
                    <a:pt x="20542" y="1"/>
                  </a:moveTo>
                  <a:cubicBezTo>
                    <a:pt x="19345" y="1"/>
                    <a:pt x="18130" y="277"/>
                    <a:pt x="16991" y="859"/>
                  </a:cubicBezTo>
                  <a:lnTo>
                    <a:pt x="5859" y="6598"/>
                  </a:lnTo>
                  <a:cubicBezTo>
                    <a:pt x="1" y="9622"/>
                    <a:pt x="548" y="13277"/>
                    <a:pt x="2513" y="17087"/>
                  </a:cubicBezTo>
                  <a:cubicBezTo>
                    <a:pt x="3900" y="19761"/>
                    <a:pt x="6623" y="21297"/>
                    <a:pt x="9445" y="21297"/>
                  </a:cubicBezTo>
                  <a:cubicBezTo>
                    <a:pt x="10645" y="21297"/>
                    <a:pt x="11862" y="21019"/>
                    <a:pt x="13002" y="20433"/>
                  </a:cubicBezTo>
                  <a:lnTo>
                    <a:pt x="24123" y="14694"/>
                  </a:lnTo>
                  <a:cubicBezTo>
                    <a:pt x="27933" y="12718"/>
                    <a:pt x="29433" y="8027"/>
                    <a:pt x="27468" y="4217"/>
                  </a:cubicBezTo>
                  <a:cubicBezTo>
                    <a:pt x="26081" y="1534"/>
                    <a:pt x="23362" y="1"/>
                    <a:pt x="20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65"/>
            <p:cNvSpPr/>
            <p:nvPr/>
          </p:nvSpPr>
          <p:spPr>
            <a:xfrm>
              <a:off x="5525904" y="4326873"/>
              <a:ext cx="462764" cy="353651"/>
            </a:xfrm>
            <a:custGeom>
              <a:avLst/>
              <a:gdLst/>
              <a:ahLst/>
              <a:cxnLst/>
              <a:rect l="l" t="t" r="r" b="b"/>
              <a:pathLst>
                <a:path w="31707" h="24231" extrusionOk="0">
                  <a:moveTo>
                    <a:pt x="21267" y="2930"/>
                  </a:moveTo>
                  <a:cubicBezTo>
                    <a:pt x="24161" y="2930"/>
                    <a:pt x="26684" y="4915"/>
                    <a:pt x="27361" y="7728"/>
                  </a:cubicBezTo>
                  <a:cubicBezTo>
                    <a:pt x="28051" y="10550"/>
                    <a:pt x="26718" y="13479"/>
                    <a:pt x="24134" y="14813"/>
                  </a:cubicBezTo>
                  <a:lnTo>
                    <a:pt x="13002" y="20551"/>
                  </a:lnTo>
                  <a:cubicBezTo>
                    <a:pt x="12080" y="21028"/>
                    <a:pt x="11095" y="21254"/>
                    <a:pt x="10124" y="21254"/>
                  </a:cubicBezTo>
                  <a:cubicBezTo>
                    <a:pt x="7845" y="21254"/>
                    <a:pt x="5643" y="20011"/>
                    <a:pt x="4525" y="17849"/>
                  </a:cubicBezTo>
                  <a:cubicBezTo>
                    <a:pt x="3524" y="15908"/>
                    <a:pt x="3167" y="14455"/>
                    <a:pt x="3405" y="13289"/>
                  </a:cubicBezTo>
                  <a:cubicBezTo>
                    <a:pt x="3691" y="11824"/>
                    <a:pt x="4941" y="10550"/>
                    <a:pt x="7227" y="9371"/>
                  </a:cubicBezTo>
                  <a:lnTo>
                    <a:pt x="18360" y="3633"/>
                  </a:lnTo>
                  <a:cubicBezTo>
                    <a:pt x="19253" y="3168"/>
                    <a:pt x="20229" y="2930"/>
                    <a:pt x="21241" y="2930"/>
                  </a:cubicBezTo>
                  <a:cubicBezTo>
                    <a:pt x="21250" y="2930"/>
                    <a:pt x="21258" y="2930"/>
                    <a:pt x="21267" y="2930"/>
                  </a:cubicBezTo>
                  <a:close/>
                  <a:moveTo>
                    <a:pt x="21129" y="1"/>
                  </a:moveTo>
                  <a:cubicBezTo>
                    <a:pt x="19736" y="1"/>
                    <a:pt x="18322" y="315"/>
                    <a:pt x="16990" y="977"/>
                  </a:cubicBezTo>
                  <a:lnTo>
                    <a:pt x="5870" y="6716"/>
                  </a:lnTo>
                  <a:cubicBezTo>
                    <a:pt x="2715" y="8347"/>
                    <a:pt x="953" y="10300"/>
                    <a:pt x="476" y="12705"/>
                  </a:cubicBezTo>
                  <a:cubicBezTo>
                    <a:pt x="0" y="15158"/>
                    <a:pt x="1048" y="17599"/>
                    <a:pt x="1881" y="19206"/>
                  </a:cubicBezTo>
                  <a:cubicBezTo>
                    <a:pt x="3477" y="22290"/>
                    <a:pt x="6656" y="24230"/>
                    <a:pt x="10132" y="24230"/>
                  </a:cubicBezTo>
                  <a:cubicBezTo>
                    <a:pt x="11609" y="24230"/>
                    <a:pt x="13061" y="23873"/>
                    <a:pt x="14371" y="23194"/>
                  </a:cubicBezTo>
                  <a:lnTo>
                    <a:pt x="25491" y="17456"/>
                  </a:lnTo>
                  <a:cubicBezTo>
                    <a:pt x="29980" y="15074"/>
                    <a:pt x="31707" y="9538"/>
                    <a:pt x="29385" y="5026"/>
                  </a:cubicBezTo>
                  <a:cubicBezTo>
                    <a:pt x="27734" y="1834"/>
                    <a:pt x="24494" y="1"/>
                    <a:pt x="21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6" name="Google Shape;3816;p65"/>
          <p:cNvGrpSpPr/>
          <p:nvPr/>
        </p:nvGrpSpPr>
        <p:grpSpPr>
          <a:xfrm flipH="1">
            <a:off x="719997" y="429030"/>
            <a:ext cx="719514" cy="785033"/>
            <a:chOff x="5316699" y="4268950"/>
            <a:chExt cx="926731" cy="1011249"/>
          </a:xfrm>
        </p:grpSpPr>
        <p:sp>
          <p:nvSpPr>
            <p:cNvPr id="3817" name="Google Shape;3817;p65"/>
            <p:cNvSpPr/>
            <p:nvPr/>
          </p:nvSpPr>
          <p:spPr>
            <a:xfrm>
              <a:off x="5434502" y="4414627"/>
              <a:ext cx="785109" cy="843927"/>
            </a:xfrm>
            <a:custGeom>
              <a:avLst/>
              <a:gdLst/>
              <a:ahLst/>
              <a:cxnLst/>
              <a:rect l="l" t="t" r="r" b="b"/>
              <a:pathLst>
                <a:path w="53793" h="57823" extrusionOk="0">
                  <a:moveTo>
                    <a:pt x="19562" y="1"/>
                  </a:moveTo>
                  <a:cubicBezTo>
                    <a:pt x="12728" y="1"/>
                    <a:pt x="6454" y="3763"/>
                    <a:pt x="3227" y="9788"/>
                  </a:cubicBezTo>
                  <a:cubicBezTo>
                    <a:pt x="0" y="15812"/>
                    <a:pt x="346" y="23111"/>
                    <a:pt x="4132" y="28802"/>
                  </a:cubicBezTo>
                  <a:lnTo>
                    <a:pt x="16979" y="53710"/>
                  </a:lnTo>
                  <a:cubicBezTo>
                    <a:pt x="18322" y="56322"/>
                    <a:pt x="20976" y="57822"/>
                    <a:pt x="23726" y="57822"/>
                  </a:cubicBezTo>
                  <a:cubicBezTo>
                    <a:pt x="24900" y="57822"/>
                    <a:pt x="26092" y="57549"/>
                    <a:pt x="27206" y="56972"/>
                  </a:cubicBezTo>
                  <a:cubicBezTo>
                    <a:pt x="30933" y="55055"/>
                    <a:pt x="32397" y="50471"/>
                    <a:pt x="30480" y="46745"/>
                  </a:cubicBezTo>
                  <a:lnTo>
                    <a:pt x="28945" y="41696"/>
                  </a:lnTo>
                  <a:cubicBezTo>
                    <a:pt x="31409" y="40934"/>
                    <a:pt x="33695" y="39660"/>
                    <a:pt x="35648" y="37958"/>
                  </a:cubicBezTo>
                  <a:cubicBezTo>
                    <a:pt x="38781" y="39989"/>
                    <a:pt x="42392" y="43032"/>
                    <a:pt x="46013" y="43032"/>
                  </a:cubicBezTo>
                  <a:cubicBezTo>
                    <a:pt x="47634" y="43032"/>
                    <a:pt x="49257" y="42422"/>
                    <a:pt x="50840" y="40839"/>
                  </a:cubicBezTo>
                  <a:cubicBezTo>
                    <a:pt x="53793" y="37875"/>
                    <a:pt x="53793" y="33076"/>
                    <a:pt x="50840" y="30100"/>
                  </a:cubicBezTo>
                  <a:lnTo>
                    <a:pt x="40017" y="19277"/>
                  </a:lnTo>
                  <a:cubicBezTo>
                    <a:pt x="39386" y="9609"/>
                    <a:pt x="29385" y="1"/>
                    <a:pt x="195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65"/>
            <p:cNvSpPr/>
            <p:nvPr/>
          </p:nvSpPr>
          <p:spPr>
            <a:xfrm>
              <a:off x="5427730" y="4392911"/>
              <a:ext cx="815700" cy="887288"/>
            </a:xfrm>
            <a:custGeom>
              <a:avLst/>
              <a:gdLst/>
              <a:ahLst/>
              <a:cxnLst/>
              <a:rect l="l" t="t" r="r" b="b"/>
              <a:pathLst>
                <a:path w="55889" h="60794" extrusionOk="0">
                  <a:moveTo>
                    <a:pt x="20026" y="2977"/>
                  </a:moveTo>
                  <a:cubicBezTo>
                    <a:pt x="29016" y="2977"/>
                    <a:pt x="38410" y="11835"/>
                    <a:pt x="38993" y="20872"/>
                  </a:cubicBezTo>
                  <a:lnTo>
                    <a:pt x="39029" y="21432"/>
                  </a:lnTo>
                  <a:lnTo>
                    <a:pt x="50256" y="32647"/>
                  </a:lnTo>
                  <a:cubicBezTo>
                    <a:pt x="52626" y="35029"/>
                    <a:pt x="52626" y="38886"/>
                    <a:pt x="50256" y="41279"/>
                  </a:cubicBezTo>
                  <a:cubicBezTo>
                    <a:pt x="49026" y="42510"/>
                    <a:pt x="47789" y="43028"/>
                    <a:pt x="46479" y="43028"/>
                  </a:cubicBezTo>
                  <a:cubicBezTo>
                    <a:pt x="44227" y="43028"/>
                    <a:pt x="41757" y="41495"/>
                    <a:pt x="38731" y="39410"/>
                  </a:cubicBezTo>
                  <a:cubicBezTo>
                    <a:pt x="38112" y="38982"/>
                    <a:pt x="37517" y="38577"/>
                    <a:pt x="36921" y="38196"/>
                  </a:cubicBezTo>
                  <a:lnTo>
                    <a:pt x="35981" y="37577"/>
                  </a:lnTo>
                  <a:lnTo>
                    <a:pt x="35135" y="38327"/>
                  </a:lnTo>
                  <a:cubicBezTo>
                    <a:pt x="33338" y="39886"/>
                    <a:pt x="31242" y="41065"/>
                    <a:pt x="28980" y="41768"/>
                  </a:cubicBezTo>
                  <a:lnTo>
                    <a:pt x="27563" y="42208"/>
                  </a:lnTo>
                  <a:lnTo>
                    <a:pt x="29563" y="48792"/>
                  </a:lnTo>
                  <a:lnTo>
                    <a:pt x="29623" y="48911"/>
                  </a:lnTo>
                  <a:cubicBezTo>
                    <a:pt x="31171" y="51912"/>
                    <a:pt x="29992" y="55603"/>
                    <a:pt x="26992" y="57139"/>
                  </a:cubicBezTo>
                  <a:cubicBezTo>
                    <a:pt x="26096" y="57601"/>
                    <a:pt x="25138" y="57820"/>
                    <a:pt x="24195" y="57820"/>
                  </a:cubicBezTo>
                  <a:cubicBezTo>
                    <a:pt x="21979" y="57820"/>
                    <a:pt x="19842" y="56612"/>
                    <a:pt x="18764" y="54507"/>
                  </a:cubicBezTo>
                  <a:lnTo>
                    <a:pt x="5882" y="29540"/>
                  </a:lnTo>
                  <a:lnTo>
                    <a:pt x="5834" y="29468"/>
                  </a:lnTo>
                  <a:cubicBezTo>
                    <a:pt x="2346" y="24242"/>
                    <a:pt x="2024" y="17515"/>
                    <a:pt x="5001" y="11978"/>
                  </a:cubicBezTo>
                  <a:cubicBezTo>
                    <a:pt x="7965" y="6442"/>
                    <a:pt x="13740" y="2977"/>
                    <a:pt x="20026" y="2977"/>
                  </a:cubicBezTo>
                  <a:close/>
                  <a:moveTo>
                    <a:pt x="20026" y="1"/>
                  </a:moveTo>
                  <a:cubicBezTo>
                    <a:pt x="8989" y="1"/>
                    <a:pt x="12" y="8978"/>
                    <a:pt x="12" y="20027"/>
                  </a:cubicBezTo>
                  <a:cubicBezTo>
                    <a:pt x="0" y="23944"/>
                    <a:pt x="1143" y="27778"/>
                    <a:pt x="3310" y="31052"/>
                  </a:cubicBezTo>
                  <a:lnTo>
                    <a:pt x="16121" y="55876"/>
                  </a:lnTo>
                  <a:cubicBezTo>
                    <a:pt x="17217" y="58020"/>
                    <a:pt x="19133" y="59627"/>
                    <a:pt x="21431" y="60353"/>
                  </a:cubicBezTo>
                  <a:cubicBezTo>
                    <a:pt x="22324" y="60639"/>
                    <a:pt x="23265" y="60794"/>
                    <a:pt x="24217" y="60794"/>
                  </a:cubicBezTo>
                  <a:cubicBezTo>
                    <a:pt x="30944" y="60782"/>
                    <a:pt x="35326" y="53710"/>
                    <a:pt x="32326" y="47673"/>
                  </a:cubicBezTo>
                  <a:lnTo>
                    <a:pt x="31254" y="44125"/>
                  </a:lnTo>
                  <a:cubicBezTo>
                    <a:pt x="33028" y="43423"/>
                    <a:pt x="34695" y="42470"/>
                    <a:pt x="36195" y="41291"/>
                  </a:cubicBezTo>
                  <a:lnTo>
                    <a:pt x="37040" y="41875"/>
                  </a:lnTo>
                  <a:cubicBezTo>
                    <a:pt x="39160" y="43327"/>
                    <a:pt x="41565" y="44982"/>
                    <a:pt x="44089" y="45673"/>
                  </a:cubicBezTo>
                  <a:cubicBezTo>
                    <a:pt x="44911" y="45899"/>
                    <a:pt x="45709" y="46011"/>
                    <a:pt x="46482" y="46011"/>
                  </a:cubicBezTo>
                  <a:cubicBezTo>
                    <a:pt x="48642" y="46011"/>
                    <a:pt x="50607" y="45132"/>
                    <a:pt x="52352" y="43387"/>
                  </a:cubicBezTo>
                  <a:cubicBezTo>
                    <a:pt x="55888" y="39827"/>
                    <a:pt x="55888" y="34088"/>
                    <a:pt x="52352" y="30540"/>
                  </a:cubicBezTo>
                  <a:lnTo>
                    <a:pt x="41922" y="20098"/>
                  </a:lnTo>
                  <a:cubicBezTo>
                    <a:pt x="41446" y="15276"/>
                    <a:pt x="38838" y="10323"/>
                    <a:pt x="34731" y="6418"/>
                  </a:cubicBezTo>
                  <a:cubicBezTo>
                    <a:pt x="30421" y="2346"/>
                    <a:pt x="25063" y="1"/>
                    <a:pt x="200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65"/>
            <p:cNvSpPr/>
            <p:nvPr/>
          </p:nvSpPr>
          <p:spPr>
            <a:xfrm>
              <a:off x="5341187" y="4290724"/>
              <a:ext cx="731078" cy="616551"/>
            </a:xfrm>
            <a:custGeom>
              <a:avLst/>
              <a:gdLst/>
              <a:ahLst/>
              <a:cxnLst/>
              <a:rect l="l" t="t" r="r" b="b"/>
              <a:pathLst>
                <a:path w="50091" h="42244" extrusionOk="0">
                  <a:moveTo>
                    <a:pt x="24829" y="0"/>
                  </a:moveTo>
                  <a:cubicBezTo>
                    <a:pt x="19953" y="0"/>
                    <a:pt x="15002" y="1643"/>
                    <a:pt x="10824" y="4895"/>
                  </a:cubicBezTo>
                  <a:cubicBezTo>
                    <a:pt x="1644" y="12051"/>
                    <a:pt x="1" y="25290"/>
                    <a:pt x="7156" y="34458"/>
                  </a:cubicBezTo>
                  <a:cubicBezTo>
                    <a:pt x="11252" y="39721"/>
                    <a:pt x="17346" y="42244"/>
                    <a:pt x="23533" y="42244"/>
                  </a:cubicBezTo>
                  <a:cubicBezTo>
                    <a:pt x="28140" y="42244"/>
                    <a:pt x="32797" y="40845"/>
                    <a:pt x="36720" y="38137"/>
                  </a:cubicBezTo>
                  <a:cubicBezTo>
                    <a:pt x="50090" y="28898"/>
                    <a:pt x="48388" y="16087"/>
                    <a:pt x="40565" y="7122"/>
                  </a:cubicBezTo>
                  <a:cubicBezTo>
                    <a:pt x="36395" y="2354"/>
                    <a:pt x="30665" y="0"/>
                    <a:pt x="248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65"/>
            <p:cNvSpPr/>
            <p:nvPr/>
          </p:nvSpPr>
          <p:spPr>
            <a:xfrm>
              <a:off x="5316699" y="4268950"/>
              <a:ext cx="735413" cy="660073"/>
            </a:xfrm>
            <a:custGeom>
              <a:avLst/>
              <a:gdLst/>
              <a:ahLst/>
              <a:cxnLst/>
              <a:rect l="l" t="t" r="r" b="b"/>
              <a:pathLst>
                <a:path w="50388" h="45226" extrusionOk="0">
                  <a:moveTo>
                    <a:pt x="26573" y="2958"/>
                  </a:moveTo>
                  <a:cubicBezTo>
                    <a:pt x="32163" y="2958"/>
                    <a:pt x="37463" y="5384"/>
                    <a:pt x="41124" y="9602"/>
                  </a:cubicBezTo>
                  <a:cubicBezTo>
                    <a:pt x="45351" y="14448"/>
                    <a:pt x="47327" y="19948"/>
                    <a:pt x="46684" y="25104"/>
                  </a:cubicBezTo>
                  <a:cubicBezTo>
                    <a:pt x="46053" y="30188"/>
                    <a:pt x="42970" y="34664"/>
                    <a:pt x="37552" y="38403"/>
                  </a:cubicBezTo>
                  <a:cubicBezTo>
                    <a:pt x="33765" y="41024"/>
                    <a:pt x="29454" y="42295"/>
                    <a:pt x="25254" y="42295"/>
                  </a:cubicBezTo>
                  <a:cubicBezTo>
                    <a:pt x="19379" y="42295"/>
                    <a:pt x="13720" y="39808"/>
                    <a:pt x="10013" y="35045"/>
                  </a:cubicBezTo>
                  <a:cubicBezTo>
                    <a:pt x="3358" y="26521"/>
                    <a:pt x="4894" y="14221"/>
                    <a:pt x="13418" y="7566"/>
                  </a:cubicBezTo>
                  <a:cubicBezTo>
                    <a:pt x="17395" y="4470"/>
                    <a:pt x="21991" y="2958"/>
                    <a:pt x="26491" y="2958"/>
                  </a:cubicBezTo>
                  <a:cubicBezTo>
                    <a:pt x="26519" y="2958"/>
                    <a:pt x="26546" y="2958"/>
                    <a:pt x="26573" y="2958"/>
                  </a:cubicBezTo>
                  <a:close/>
                  <a:moveTo>
                    <a:pt x="26494" y="1"/>
                  </a:moveTo>
                  <a:cubicBezTo>
                    <a:pt x="21175" y="1"/>
                    <a:pt x="15935" y="1825"/>
                    <a:pt x="11585" y="5220"/>
                  </a:cubicBezTo>
                  <a:cubicBezTo>
                    <a:pt x="1762" y="12876"/>
                    <a:pt x="0" y="27044"/>
                    <a:pt x="7668" y="36867"/>
                  </a:cubicBezTo>
                  <a:cubicBezTo>
                    <a:pt x="11287" y="41534"/>
                    <a:pt x="16633" y="44451"/>
                    <a:pt x="22693" y="45094"/>
                  </a:cubicBezTo>
                  <a:cubicBezTo>
                    <a:pt x="23539" y="45178"/>
                    <a:pt x="24396" y="45225"/>
                    <a:pt x="25253" y="45225"/>
                  </a:cubicBezTo>
                  <a:cubicBezTo>
                    <a:pt x="30254" y="45225"/>
                    <a:pt x="35123" y="43689"/>
                    <a:pt x="39243" y="40856"/>
                  </a:cubicBezTo>
                  <a:cubicBezTo>
                    <a:pt x="45303" y="36665"/>
                    <a:pt x="48899" y="31343"/>
                    <a:pt x="49637" y="25473"/>
                  </a:cubicBezTo>
                  <a:cubicBezTo>
                    <a:pt x="50387" y="19460"/>
                    <a:pt x="48161" y="13126"/>
                    <a:pt x="43363" y="7637"/>
                  </a:cubicBezTo>
                  <a:cubicBezTo>
                    <a:pt x="39481" y="3161"/>
                    <a:pt x="33969" y="434"/>
                    <a:pt x="28051" y="53"/>
                  </a:cubicBezTo>
                  <a:cubicBezTo>
                    <a:pt x="27532" y="18"/>
                    <a:pt x="27013" y="1"/>
                    <a:pt x="264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65"/>
            <p:cNvSpPr/>
            <p:nvPr/>
          </p:nvSpPr>
          <p:spPr>
            <a:xfrm>
              <a:off x="5535974" y="4347889"/>
              <a:ext cx="429575" cy="310830"/>
            </a:xfrm>
            <a:custGeom>
              <a:avLst/>
              <a:gdLst/>
              <a:ahLst/>
              <a:cxnLst/>
              <a:rect l="l" t="t" r="r" b="b"/>
              <a:pathLst>
                <a:path w="29433" h="21297" extrusionOk="0">
                  <a:moveTo>
                    <a:pt x="20542" y="1"/>
                  </a:moveTo>
                  <a:cubicBezTo>
                    <a:pt x="19345" y="1"/>
                    <a:pt x="18130" y="277"/>
                    <a:pt x="16991" y="859"/>
                  </a:cubicBezTo>
                  <a:lnTo>
                    <a:pt x="5859" y="6598"/>
                  </a:lnTo>
                  <a:cubicBezTo>
                    <a:pt x="1" y="9622"/>
                    <a:pt x="548" y="13277"/>
                    <a:pt x="2513" y="17087"/>
                  </a:cubicBezTo>
                  <a:cubicBezTo>
                    <a:pt x="3900" y="19761"/>
                    <a:pt x="6623" y="21297"/>
                    <a:pt x="9445" y="21297"/>
                  </a:cubicBezTo>
                  <a:cubicBezTo>
                    <a:pt x="10645" y="21297"/>
                    <a:pt x="11862" y="21019"/>
                    <a:pt x="13002" y="20433"/>
                  </a:cubicBezTo>
                  <a:lnTo>
                    <a:pt x="24123" y="14694"/>
                  </a:lnTo>
                  <a:cubicBezTo>
                    <a:pt x="27933" y="12718"/>
                    <a:pt x="29433" y="8027"/>
                    <a:pt x="27468" y="4217"/>
                  </a:cubicBezTo>
                  <a:cubicBezTo>
                    <a:pt x="26081" y="1534"/>
                    <a:pt x="23362" y="1"/>
                    <a:pt x="20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65"/>
            <p:cNvSpPr/>
            <p:nvPr/>
          </p:nvSpPr>
          <p:spPr>
            <a:xfrm>
              <a:off x="5525904" y="4326873"/>
              <a:ext cx="462764" cy="353651"/>
            </a:xfrm>
            <a:custGeom>
              <a:avLst/>
              <a:gdLst/>
              <a:ahLst/>
              <a:cxnLst/>
              <a:rect l="l" t="t" r="r" b="b"/>
              <a:pathLst>
                <a:path w="31707" h="24231" extrusionOk="0">
                  <a:moveTo>
                    <a:pt x="21267" y="2930"/>
                  </a:moveTo>
                  <a:cubicBezTo>
                    <a:pt x="24161" y="2930"/>
                    <a:pt x="26684" y="4915"/>
                    <a:pt x="27361" y="7728"/>
                  </a:cubicBezTo>
                  <a:cubicBezTo>
                    <a:pt x="28051" y="10550"/>
                    <a:pt x="26718" y="13479"/>
                    <a:pt x="24134" y="14813"/>
                  </a:cubicBezTo>
                  <a:lnTo>
                    <a:pt x="13002" y="20551"/>
                  </a:lnTo>
                  <a:cubicBezTo>
                    <a:pt x="12080" y="21028"/>
                    <a:pt x="11095" y="21254"/>
                    <a:pt x="10124" y="21254"/>
                  </a:cubicBezTo>
                  <a:cubicBezTo>
                    <a:pt x="7845" y="21254"/>
                    <a:pt x="5643" y="20011"/>
                    <a:pt x="4525" y="17849"/>
                  </a:cubicBezTo>
                  <a:cubicBezTo>
                    <a:pt x="3524" y="15908"/>
                    <a:pt x="3167" y="14455"/>
                    <a:pt x="3405" y="13289"/>
                  </a:cubicBezTo>
                  <a:cubicBezTo>
                    <a:pt x="3691" y="11824"/>
                    <a:pt x="4941" y="10550"/>
                    <a:pt x="7227" y="9371"/>
                  </a:cubicBezTo>
                  <a:lnTo>
                    <a:pt x="18360" y="3633"/>
                  </a:lnTo>
                  <a:cubicBezTo>
                    <a:pt x="19253" y="3168"/>
                    <a:pt x="20229" y="2930"/>
                    <a:pt x="21241" y="2930"/>
                  </a:cubicBezTo>
                  <a:cubicBezTo>
                    <a:pt x="21250" y="2930"/>
                    <a:pt x="21258" y="2930"/>
                    <a:pt x="21267" y="2930"/>
                  </a:cubicBezTo>
                  <a:close/>
                  <a:moveTo>
                    <a:pt x="21129" y="1"/>
                  </a:moveTo>
                  <a:cubicBezTo>
                    <a:pt x="19736" y="1"/>
                    <a:pt x="18322" y="315"/>
                    <a:pt x="16990" y="977"/>
                  </a:cubicBezTo>
                  <a:lnTo>
                    <a:pt x="5870" y="6716"/>
                  </a:lnTo>
                  <a:cubicBezTo>
                    <a:pt x="2715" y="8347"/>
                    <a:pt x="953" y="10300"/>
                    <a:pt x="476" y="12705"/>
                  </a:cubicBezTo>
                  <a:cubicBezTo>
                    <a:pt x="0" y="15158"/>
                    <a:pt x="1048" y="17599"/>
                    <a:pt x="1881" y="19206"/>
                  </a:cubicBezTo>
                  <a:cubicBezTo>
                    <a:pt x="3477" y="22290"/>
                    <a:pt x="6656" y="24230"/>
                    <a:pt x="10132" y="24230"/>
                  </a:cubicBezTo>
                  <a:cubicBezTo>
                    <a:pt x="11609" y="24230"/>
                    <a:pt x="13061" y="23873"/>
                    <a:pt x="14371" y="23194"/>
                  </a:cubicBezTo>
                  <a:lnTo>
                    <a:pt x="25491" y="17456"/>
                  </a:lnTo>
                  <a:cubicBezTo>
                    <a:pt x="29980" y="15074"/>
                    <a:pt x="31707" y="9538"/>
                    <a:pt x="29385" y="5026"/>
                  </a:cubicBezTo>
                  <a:cubicBezTo>
                    <a:pt x="27734" y="1834"/>
                    <a:pt x="24494" y="1"/>
                    <a:pt x="21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3" name="Google Shape;3823;p65"/>
          <p:cNvGrpSpPr/>
          <p:nvPr/>
        </p:nvGrpSpPr>
        <p:grpSpPr>
          <a:xfrm>
            <a:off x="719850" y="3792485"/>
            <a:ext cx="521962" cy="758711"/>
            <a:chOff x="2446425" y="1033300"/>
            <a:chExt cx="1176650" cy="1710350"/>
          </a:xfrm>
        </p:grpSpPr>
        <p:sp>
          <p:nvSpPr>
            <p:cNvPr id="3824" name="Google Shape;3824;p65"/>
            <p:cNvSpPr/>
            <p:nvPr/>
          </p:nvSpPr>
          <p:spPr>
            <a:xfrm>
              <a:off x="2556250" y="1262475"/>
              <a:ext cx="892400" cy="1443975"/>
            </a:xfrm>
            <a:custGeom>
              <a:avLst/>
              <a:gdLst/>
              <a:ahLst/>
              <a:cxnLst/>
              <a:rect l="l" t="t" r="r" b="b"/>
              <a:pathLst>
                <a:path w="35696" h="57759" extrusionOk="0">
                  <a:moveTo>
                    <a:pt x="17848" y="1"/>
                  </a:moveTo>
                  <a:cubicBezTo>
                    <a:pt x="2870" y="1"/>
                    <a:pt x="1" y="8300"/>
                    <a:pt x="1" y="18539"/>
                  </a:cubicBezTo>
                  <a:lnTo>
                    <a:pt x="1" y="18682"/>
                  </a:lnTo>
                  <a:lnTo>
                    <a:pt x="1" y="18765"/>
                  </a:lnTo>
                  <a:lnTo>
                    <a:pt x="1" y="50162"/>
                  </a:lnTo>
                  <a:cubicBezTo>
                    <a:pt x="1" y="54341"/>
                    <a:pt x="3299" y="57758"/>
                    <a:pt x="7323" y="57758"/>
                  </a:cubicBezTo>
                  <a:cubicBezTo>
                    <a:pt x="11336" y="57758"/>
                    <a:pt x="15205" y="54329"/>
                    <a:pt x="15205" y="50162"/>
                  </a:cubicBezTo>
                  <a:lnTo>
                    <a:pt x="15205" y="45102"/>
                  </a:lnTo>
                  <a:cubicBezTo>
                    <a:pt x="16253" y="45304"/>
                    <a:pt x="16753" y="45399"/>
                    <a:pt x="17848" y="45399"/>
                  </a:cubicBezTo>
                  <a:cubicBezTo>
                    <a:pt x="18932" y="45399"/>
                    <a:pt x="20015" y="45304"/>
                    <a:pt x="21075" y="45102"/>
                  </a:cubicBezTo>
                  <a:lnTo>
                    <a:pt x="21075" y="47674"/>
                  </a:lnTo>
                  <a:cubicBezTo>
                    <a:pt x="21075" y="51853"/>
                    <a:pt x="24361" y="55270"/>
                    <a:pt x="28385" y="55270"/>
                  </a:cubicBezTo>
                  <a:cubicBezTo>
                    <a:pt x="32410" y="55270"/>
                    <a:pt x="35696" y="51841"/>
                    <a:pt x="35696" y="47674"/>
                  </a:cubicBezTo>
                  <a:lnTo>
                    <a:pt x="35696" y="16741"/>
                  </a:lnTo>
                  <a:cubicBezTo>
                    <a:pt x="35696" y="15693"/>
                    <a:pt x="35493" y="14658"/>
                    <a:pt x="35077" y="13693"/>
                  </a:cubicBezTo>
                  <a:cubicBezTo>
                    <a:pt x="33029" y="5811"/>
                    <a:pt x="26099" y="1"/>
                    <a:pt x="178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65"/>
            <p:cNvSpPr/>
            <p:nvPr/>
          </p:nvSpPr>
          <p:spPr>
            <a:xfrm>
              <a:off x="2519050" y="1225275"/>
              <a:ext cx="966825" cy="1518375"/>
            </a:xfrm>
            <a:custGeom>
              <a:avLst/>
              <a:gdLst/>
              <a:ahLst/>
              <a:cxnLst/>
              <a:rect l="l" t="t" r="r" b="b"/>
              <a:pathLst>
                <a:path w="38673" h="60735" extrusionOk="0">
                  <a:moveTo>
                    <a:pt x="19336" y="2977"/>
                  </a:moveTo>
                  <a:cubicBezTo>
                    <a:pt x="26706" y="2977"/>
                    <a:pt x="33207" y="8156"/>
                    <a:pt x="35124" y="15562"/>
                  </a:cubicBezTo>
                  <a:lnTo>
                    <a:pt x="35160" y="15669"/>
                  </a:lnTo>
                  <a:lnTo>
                    <a:pt x="35195" y="15765"/>
                  </a:lnTo>
                  <a:cubicBezTo>
                    <a:pt x="35529" y="16538"/>
                    <a:pt x="35696" y="17384"/>
                    <a:pt x="35696" y="18229"/>
                  </a:cubicBezTo>
                  <a:lnTo>
                    <a:pt x="35696" y="49162"/>
                  </a:lnTo>
                  <a:cubicBezTo>
                    <a:pt x="35696" y="52531"/>
                    <a:pt x="33088" y="55269"/>
                    <a:pt x="29873" y="55269"/>
                  </a:cubicBezTo>
                  <a:cubicBezTo>
                    <a:pt x="26659" y="55269"/>
                    <a:pt x="24051" y="52531"/>
                    <a:pt x="24051" y="49162"/>
                  </a:cubicBezTo>
                  <a:lnTo>
                    <a:pt x="24051" y="44804"/>
                  </a:lnTo>
                  <a:lnTo>
                    <a:pt x="22277" y="45137"/>
                  </a:lnTo>
                  <a:cubicBezTo>
                    <a:pt x="21313" y="45316"/>
                    <a:pt x="20325" y="45399"/>
                    <a:pt x="19336" y="45399"/>
                  </a:cubicBezTo>
                  <a:cubicBezTo>
                    <a:pt x="18431" y="45399"/>
                    <a:pt x="18039" y="45328"/>
                    <a:pt x="17098" y="45149"/>
                  </a:cubicBezTo>
                  <a:lnTo>
                    <a:pt x="15205" y="44792"/>
                  </a:lnTo>
                  <a:lnTo>
                    <a:pt x="15205" y="51662"/>
                  </a:lnTo>
                  <a:cubicBezTo>
                    <a:pt x="15205" y="54853"/>
                    <a:pt x="12157" y="57758"/>
                    <a:pt x="8811" y="57758"/>
                  </a:cubicBezTo>
                  <a:cubicBezTo>
                    <a:pt x="5597" y="57758"/>
                    <a:pt x="2977" y="55019"/>
                    <a:pt x="2977" y="51662"/>
                  </a:cubicBezTo>
                  <a:lnTo>
                    <a:pt x="2977" y="20265"/>
                  </a:lnTo>
                  <a:lnTo>
                    <a:pt x="2977" y="20194"/>
                  </a:lnTo>
                  <a:lnTo>
                    <a:pt x="2977" y="20027"/>
                  </a:lnTo>
                  <a:cubicBezTo>
                    <a:pt x="2977" y="14348"/>
                    <a:pt x="3930" y="10478"/>
                    <a:pt x="5978" y="7823"/>
                  </a:cubicBezTo>
                  <a:cubicBezTo>
                    <a:pt x="8502" y="4573"/>
                    <a:pt x="12871" y="2977"/>
                    <a:pt x="19336" y="2977"/>
                  </a:cubicBezTo>
                  <a:close/>
                  <a:moveTo>
                    <a:pt x="19336" y="1"/>
                  </a:moveTo>
                  <a:cubicBezTo>
                    <a:pt x="2203" y="1"/>
                    <a:pt x="1" y="10693"/>
                    <a:pt x="1" y="20015"/>
                  </a:cubicBezTo>
                  <a:lnTo>
                    <a:pt x="1" y="20170"/>
                  </a:lnTo>
                  <a:lnTo>
                    <a:pt x="1" y="20253"/>
                  </a:lnTo>
                  <a:lnTo>
                    <a:pt x="1" y="51662"/>
                  </a:lnTo>
                  <a:cubicBezTo>
                    <a:pt x="1" y="56662"/>
                    <a:pt x="3953" y="60734"/>
                    <a:pt x="8811" y="60734"/>
                  </a:cubicBezTo>
                  <a:cubicBezTo>
                    <a:pt x="13800" y="60734"/>
                    <a:pt x="18181" y="56496"/>
                    <a:pt x="18181" y="51650"/>
                  </a:cubicBezTo>
                  <a:lnTo>
                    <a:pt x="18181" y="48328"/>
                  </a:lnTo>
                  <a:cubicBezTo>
                    <a:pt x="18515" y="48364"/>
                    <a:pt x="18896" y="48376"/>
                    <a:pt x="19336" y="48376"/>
                  </a:cubicBezTo>
                  <a:cubicBezTo>
                    <a:pt x="19920" y="48376"/>
                    <a:pt x="20491" y="48352"/>
                    <a:pt x="21075" y="48304"/>
                  </a:cubicBezTo>
                  <a:lnTo>
                    <a:pt x="21075" y="49162"/>
                  </a:lnTo>
                  <a:cubicBezTo>
                    <a:pt x="21075" y="54174"/>
                    <a:pt x="25016" y="58246"/>
                    <a:pt x="29873" y="58246"/>
                  </a:cubicBezTo>
                  <a:cubicBezTo>
                    <a:pt x="34731" y="58246"/>
                    <a:pt x="38672" y="54174"/>
                    <a:pt x="38672" y="49162"/>
                  </a:cubicBezTo>
                  <a:lnTo>
                    <a:pt x="38672" y="18217"/>
                  </a:lnTo>
                  <a:cubicBezTo>
                    <a:pt x="38672" y="17015"/>
                    <a:pt x="38446" y="15812"/>
                    <a:pt x="37982" y="14705"/>
                  </a:cubicBezTo>
                  <a:cubicBezTo>
                    <a:pt x="35684" y="6037"/>
                    <a:pt x="28028" y="1"/>
                    <a:pt x="193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65"/>
            <p:cNvSpPr/>
            <p:nvPr/>
          </p:nvSpPr>
          <p:spPr>
            <a:xfrm>
              <a:off x="2483625" y="1070500"/>
              <a:ext cx="1108150" cy="1067600"/>
            </a:xfrm>
            <a:custGeom>
              <a:avLst/>
              <a:gdLst/>
              <a:ahLst/>
              <a:cxnLst/>
              <a:rect l="l" t="t" r="r" b="b"/>
              <a:pathLst>
                <a:path w="44326" h="42704" extrusionOk="0">
                  <a:moveTo>
                    <a:pt x="21313" y="0"/>
                  </a:moveTo>
                  <a:cubicBezTo>
                    <a:pt x="9538" y="0"/>
                    <a:pt x="1" y="9549"/>
                    <a:pt x="1" y="21325"/>
                  </a:cubicBezTo>
                  <a:cubicBezTo>
                    <a:pt x="1" y="33100"/>
                    <a:pt x="10038" y="41994"/>
                    <a:pt x="21313" y="42649"/>
                  </a:cubicBezTo>
                  <a:cubicBezTo>
                    <a:pt x="21956" y="42685"/>
                    <a:pt x="22584" y="42703"/>
                    <a:pt x="23197" y="42703"/>
                  </a:cubicBezTo>
                  <a:cubicBezTo>
                    <a:pt x="38250" y="42703"/>
                    <a:pt x="44325" y="31820"/>
                    <a:pt x="43685" y="20277"/>
                  </a:cubicBezTo>
                  <a:cubicBezTo>
                    <a:pt x="43018" y="8525"/>
                    <a:pt x="33088" y="0"/>
                    <a:pt x="21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65"/>
            <p:cNvSpPr/>
            <p:nvPr/>
          </p:nvSpPr>
          <p:spPr>
            <a:xfrm>
              <a:off x="2446425" y="1033300"/>
              <a:ext cx="1176650" cy="1141825"/>
            </a:xfrm>
            <a:custGeom>
              <a:avLst/>
              <a:gdLst/>
              <a:ahLst/>
              <a:cxnLst/>
              <a:rect l="l" t="t" r="r" b="b"/>
              <a:pathLst>
                <a:path w="47066" h="45673" extrusionOk="0">
                  <a:moveTo>
                    <a:pt x="22801" y="2977"/>
                  </a:moveTo>
                  <a:cubicBezTo>
                    <a:pt x="34100" y="2977"/>
                    <a:pt x="43089" y="11097"/>
                    <a:pt x="43685" y="21848"/>
                  </a:cubicBezTo>
                  <a:cubicBezTo>
                    <a:pt x="44042" y="28349"/>
                    <a:pt x="42196" y="33981"/>
                    <a:pt x="38470" y="37695"/>
                  </a:cubicBezTo>
                  <a:cubicBezTo>
                    <a:pt x="35144" y="41021"/>
                    <a:pt x="30526" y="42702"/>
                    <a:pt x="24722" y="42702"/>
                  </a:cubicBezTo>
                  <a:cubicBezTo>
                    <a:pt x="24126" y="42702"/>
                    <a:pt x="23517" y="42684"/>
                    <a:pt x="22896" y="42648"/>
                  </a:cubicBezTo>
                  <a:cubicBezTo>
                    <a:pt x="11728" y="42005"/>
                    <a:pt x="2977" y="33290"/>
                    <a:pt x="2977" y="22813"/>
                  </a:cubicBezTo>
                  <a:cubicBezTo>
                    <a:pt x="2977" y="11883"/>
                    <a:pt x="11871" y="2977"/>
                    <a:pt x="22801" y="2977"/>
                  </a:cubicBezTo>
                  <a:close/>
                  <a:moveTo>
                    <a:pt x="22801" y="0"/>
                  </a:moveTo>
                  <a:cubicBezTo>
                    <a:pt x="10228" y="0"/>
                    <a:pt x="0" y="10228"/>
                    <a:pt x="0" y="22801"/>
                  </a:cubicBezTo>
                  <a:cubicBezTo>
                    <a:pt x="0" y="28789"/>
                    <a:pt x="2441" y="34433"/>
                    <a:pt x="6882" y="38707"/>
                  </a:cubicBezTo>
                  <a:cubicBezTo>
                    <a:pt x="11169" y="42827"/>
                    <a:pt x="16788" y="45280"/>
                    <a:pt x="22718" y="45613"/>
                  </a:cubicBezTo>
                  <a:cubicBezTo>
                    <a:pt x="23372" y="45649"/>
                    <a:pt x="24015" y="45672"/>
                    <a:pt x="24658" y="45672"/>
                  </a:cubicBezTo>
                  <a:cubicBezTo>
                    <a:pt x="31231" y="45672"/>
                    <a:pt x="36707" y="43660"/>
                    <a:pt x="40577" y="39803"/>
                  </a:cubicBezTo>
                  <a:cubicBezTo>
                    <a:pt x="44911" y="35481"/>
                    <a:pt x="47066" y="29039"/>
                    <a:pt x="46661" y="21681"/>
                  </a:cubicBezTo>
                  <a:cubicBezTo>
                    <a:pt x="46340" y="15693"/>
                    <a:pt x="43637" y="10085"/>
                    <a:pt x="39148" y="6096"/>
                  </a:cubicBezTo>
                  <a:cubicBezTo>
                    <a:pt x="34731" y="2167"/>
                    <a:pt x="28921" y="0"/>
                    <a:pt x="228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65"/>
            <p:cNvSpPr/>
            <p:nvPr/>
          </p:nvSpPr>
          <p:spPr>
            <a:xfrm>
              <a:off x="2752425" y="1328875"/>
              <a:ext cx="702175" cy="389350"/>
            </a:xfrm>
            <a:custGeom>
              <a:avLst/>
              <a:gdLst/>
              <a:ahLst/>
              <a:cxnLst/>
              <a:rect l="l" t="t" r="r" b="b"/>
              <a:pathLst>
                <a:path w="28087" h="15574" extrusionOk="0">
                  <a:moveTo>
                    <a:pt x="7787" y="0"/>
                  </a:moveTo>
                  <a:cubicBezTo>
                    <a:pt x="1191" y="0"/>
                    <a:pt x="0" y="3501"/>
                    <a:pt x="0" y="7787"/>
                  </a:cubicBezTo>
                  <a:cubicBezTo>
                    <a:pt x="12" y="12073"/>
                    <a:pt x="3489" y="15550"/>
                    <a:pt x="7787" y="15573"/>
                  </a:cubicBezTo>
                  <a:lnTo>
                    <a:pt x="20300" y="15573"/>
                  </a:lnTo>
                  <a:cubicBezTo>
                    <a:pt x="24598" y="15550"/>
                    <a:pt x="28075" y="12073"/>
                    <a:pt x="28087" y="7787"/>
                  </a:cubicBezTo>
                  <a:cubicBezTo>
                    <a:pt x="28075" y="3489"/>
                    <a:pt x="24598" y="12"/>
                    <a:pt x="20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65"/>
            <p:cNvSpPr/>
            <p:nvPr/>
          </p:nvSpPr>
          <p:spPr>
            <a:xfrm>
              <a:off x="2715200" y="1291650"/>
              <a:ext cx="779600" cy="463800"/>
            </a:xfrm>
            <a:custGeom>
              <a:avLst/>
              <a:gdLst/>
              <a:ahLst/>
              <a:cxnLst/>
              <a:rect l="l" t="t" r="r" b="b"/>
              <a:pathLst>
                <a:path w="31184" h="18552" extrusionOk="0">
                  <a:moveTo>
                    <a:pt x="21876" y="2977"/>
                  </a:moveTo>
                  <a:cubicBezTo>
                    <a:pt x="25349" y="2977"/>
                    <a:pt x="28183" y="5793"/>
                    <a:pt x="28183" y="9276"/>
                  </a:cubicBezTo>
                  <a:cubicBezTo>
                    <a:pt x="28183" y="12759"/>
                    <a:pt x="25349" y="15575"/>
                    <a:pt x="21876" y="15575"/>
                  </a:cubicBezTo>
                  <a:cubicBezTo>
                    <a:pt x="21847" y="15575"/>
                    <a:pt x="21818" y="15575"/>
                    <a:pt x="21789" y="15574"/>
                  </a:cubicBezTo>
                  <a:lnTo>
                    <a:pt x="9264" y="15574"/>
                  </a:lnTo>
                  <a:cubicBezTo>
                    <a:pt x="5787" y="15562"/>
                    <a:pt x="2977" y="12752"/>
                    <a:pt x="2977" y="9276"/>
                  </a:cubicBezTo>
                  <a:cubicBezTo>
                    <a:pt x="2977" y="7097"/>
                    <a:pt x="3323" y="5644"/>
                    <a:pt x="4061" y="4704"/>
                  </a:cubicBezTo>
                  <a:cubicBezTo>
                    <a:pt x="4990" y="3549"/>
                    <a:pt x="6692" y="2977"/>
                    <a:pt x="9276" y="2977"/>
                  </a:cubicBezTo>
                  <a:lnTo>
                    <a:pt x="21789" y="2977"/>
                  </a:lnTo>
                  <a:cubicBezTo>
                    <a:pt x="21818" y="2977"/>
                    <a:pt x="21847" y="2977"/>
                    <a:pt x="21876" y="2977"/>
                  </a:cubicBezTo>
                  <a:close/>
                  <a:moveTo>
                    <a:pt x="21899" y="0"/>
                  </a:moveTo>
                  <a:cubicBezTo>
                    <a:pt x="21862" y="0"/>
                    <a:pt x="21826" y="0"/>
                    <a:pt x="21789" y="1"/>
                  </a:cubicBezTo>
                  <a:lnTo>
                    <a:pt x="9276" y="1"/>
                  </a:lnTo>
                  <a:cubicBezTo>
                    <a:pt x="965" y="1"/>
                    <a:pt x="1" y="5299"/>
                    <a:pt x="1" y="9276"/>
                  </a:cubicBezTo>
                  <a:cubicBezTo>
                    <a:pt x="13" y="14395"/>
                    <a:pt x="4156" y="18539"/>
                    <a:pt x="9276" y="18551"/>
                  </a:cubicBezTo>
                  <a:lnTo>
                    <a:pt x="21789" y="18551"/>
                  </a:lnTo>
                  <a:cubicBezTo>
                    <a:pt x="21826" y="18551"/>
                    <a:pt x="21862" y="18551"/>
                    <a:pt x="21899" y="18551"/>
                  </a:cubicBezTo>
                  <a:cubicBezTo>
                    <a:pt x="27016" y="18551"/>
                    <a:pt x="31183" y="14407"/>
                    <a:pt x="31183" y="9276"/>
                  </a:cubicBezTo>
                  <a:cubicBezTo>
                    <a:pt x="31183" y="4145"/>
                    <a:pt x="27016" y="0"/>
                    <a:pt x="21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37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37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4500" fill="hold"/>
                                        <p:tgtEl>
                                          <p:spTgt spid="38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4700" fill="hold"/>
                                        <p:tgtEl>
                                          <p:spTgt spid="38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4000" fill="hold"/>
                                        <p:tgtEl>
                                          <p:spTgt spid="38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4500" fill="hold"/>
                                        <p:tgtEl>
                                          <p:spTgt spid="38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B59BB4EB-3503-4CBF-9C1A-E35C93713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16" y="1584138"/>
            <a:ext cx="6802217" cy="3616512"/>
          </a:xfrm>
          <a:prstGeom prst="rect">
            <a:avLst/>
          </a:prstGeom>
        </p:spPr>
      </p:pic>
      <p:sp>
        <p:nvSpPr>
          <p:cNvPr id="165" name="Google Shape;165;p30"/>
          <p:cNvSpPr txBox="1">
            <a:spLocks noGrp="1"/>
          </p:cNvSpPr>
          <p:nvPr>
            <p:ph type="ctrTitle"/>
          </p:nvPr>
        </p:nvSpPr>
        <p:spPr>
          <a:xfrm>
            <a:off x="1628475" y="494211"/>
            <a:ext cx="5886900" cy="16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chemeClr val="dk1"/>
                </a:highlight>
              </a:rPr>
              <a:t>Technical Leadership </a:t>
            </a:r>
            <a:br>
              <a:rPr lang="en" dirty="0">
                <a:highlight>
                  <a:schemeClr val="dk1"/>
                </a:highlight>
              </a:rPr>
            </a:br>
            <a:endParaRPr dirty="0">
              <a:highlight>
                <a:schemeClr val="dk1"/>
              </a:highlight>
            </a:endParaRPr>
          </a:p>
        </p:txBody>
      </p:sp>
      <p:sp>
        <p:nvSpPr>
          <p:cNvPr id="166" name="Google Shape;166;p30"/>
          <p:cNvSpPr txBox="1">
            <a:spLocks noGrp="1"/>
          </p:cNvSpPr>
          <p:nvPr>
            <p:ph type="subTitle" idx="1"/>
          </p:nvPr>
        </p:nvSpPr>
        <p:spPr>
          <a:xfrm>
            <a:off x="1125064" y="1286958"/>
            <a:ext cx="6893719" cy="40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There are </a:t>
            </a:r>
            <a:r>
              <a:rPr lang="en" dirty="0">
                <a:solidFill>
                  <a:schemeClr val="accent6"/>
                </a:solidFill>
              </a:rPr>
              <a:t>Project Managers </a:t>
            </a:r>
            <a:r>
              <a:rPr lang="en" dirty="0"/>
              <a:t>among us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 tmFilter="0, 0; .2, .5; .8, .5; 1, 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0" autoRev="1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build="p"/>
      <p:bldP spid="166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4"/>
          <p:cNvSpPr txBox="1">
            <a:spLocks noGrp="1"/>
          </p:cNvSpPr>
          <p:nvPr>
            <p:ph type="title"/>
          </p:nvPr>
        </p:nvSpPr>
        <p:spPr>
          <a:xfrm>
            <a:off x="2593350" y="3201275"/>
            <a:ext cx="395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—Someone Famous</a:t>
            </a:r>
            <a:endParaRPr dirty="0"/>
          </a:p>
        </p:txBody>
      </p:sp>
      <p:sp>
        <p:nvSpPr>
          <p:cNvPr id="269" name="Google Shape;269;p34"/>
          <p:cNvSpPr txBox="1">
            <a:spLocks noGrp="1"/>
          </p:cNvSpPr>
          <p:nvPr>
            <p:ph type="subTitle" idx="1"/>
          </p:nvPr>
        </p:nvSpPr>
        <p:spPr>
          <a:xfrm>
            <a:off x="2443485" y="1300970"/>
            <a:ext cx="425703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“This is a quote, consisting of words full of wisdom, that someone important said and will inspire the reader.”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9019FD-A005-4822-9387-9907DE4EE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457" y="1176188"/>
            <a:ext cx="2974848" cy="2974848"/>
          </a:xfrm>
          <a:prstGeom prst="rect">
            <a:avLst/>
          </a:prstGeom>
        </p:spPr>
      </p:pic>
      <p:sp>
        <p:nvSpPr>
          <p:cNvPr id="247" name="Google Shape;247;p33"/>
          <p:cNvSpPr txBox="1">
            <a:spLocks noGrp="1"/>
          </p:cNvSpPr>
          <p:nvPr>
            <p:ph type="title"/>
          </p:nvPr>
        </p:nvSpPr>
        <p:spPr>
          <a:xfrm>
            <a:off x="1930264" y="1517875"/>
            <a:ext cx="3223500" cy="7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Whoa!</a:t>
            </a:r>
            <a:endParaRPr dirty="0"/>
          </a:p>
        </p:txBody>
      </p:sp>
      <p:sp>
        <p:nvSpPr>
          <p:cNvPr id="248" name="Google Shape;248;p33"/>
          <p:cNvSpPr txBox="1">
            <a:spLocks noGrp="1"/>
          </p:cNvSpPr>
          <p:nvPr>
            <p:ph type="subTitle" idx="1"/>
          </p:nvPr>
        </p:nvSpPr>
        <p:spPr>
          <a:xfrm>
            <a:off x="1394474" y="2487750"/>
            <a:ext cx="3223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Project is a game of teamwork and betrayal. Team Members are either Crewmates or Impostors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to Play?</a:t>
            </a:r>
            <a:endParaRPr dirty="0"/>
          </a:p>
        </p:txBody>
      </p:sp>
      <p:sp>
        <p:nvSpPr>
          <p:cNvPr id="301" name="Google Shape;301;p36"/>
          <p:cNvSpPr txBox="1"/>
          <p:nvPr/>
        </p:nvSpPr>
        <p:spPr>
          <a:xfrm flipH="1">
            <a:off x="3501825" y="2125889"/>
            <a:ext cx="2100900" cy="3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accent2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rPr>
              <a:t>Launch &amp; Execution</a:t>
            </a:r>
            <a:endParaRPr sz="1600" dirty="0">
              <a:solidFill>
                <a:schemeClr val="accent2"/>
              </a:solidFill>
              <a:highlight>
                <a:schemeClr val="dk1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02" name="Google Shape;302;p36"/>
          <p:cNvSpPr txBox="1"/>
          <p:nvPr/>
        </p:nvSpPr>
        <p:spPr>
          <a:xfrm flipH="1">
            <a:off x="3521561" y="1277671"/>
            <a:ext cx="2100900" cy="7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rPr>
              <a:t>Implementation, Quality Control,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rPr>
              <a:t>Forecasting </a:t>
            </a:r>
            <a:endParaRPr dirty="0">
              <a:solidFill>
                <a:schemeClr val="lt1"/>
              </a:solidFill>
              <a:highlight>
                <a:schemeClr val="dk1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03" name="Google Shape;303;p36"/>
          <p:cNvSpPr txBox="1"/>
          <p:nvPr/>
        </p:nvSpPr>
        <p:spPr>
          <a:xfrm flipH="1">
            <a:off x="773699" y="2110045"/>
            <a:ext cx="2200800" cy="54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accent2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rPr>
              <a:t>Conception &amp; Initiation</a:t>
            </a:r>
            <a:endParaRPr sz="1600" dirty="0">
              <a:solidFill>
                <a:schemeClr val="accent2"/>
              </a:solidFill>
              <a:highlight>
                <a:schemeClr val="dk1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04" name="Google Shape;304;p36"/>
          <p:cNvSpPr txBox="1"/>
          <p:nvPr/>
        </p:nvSpPr>
        <p:spPr>
          <a:xfrm flipH="1">
            <a:off x="773699" y="1102055"/>
            <a:ext cx="2200800" cy="7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rPr>
              <a:t>Drawing up the project charter and/or project initiation document</a:t>
            </a:r>
            <a:endParaRPr dirty="0">
              <a:solidFill>
                <a:schemeClr val="lt1"/>
              </a:solidFill>
              <a:highlight>
                <a:schemeClr val="dk1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05" name="Google Shape;305;p36"/>
          <p:cNvSpPr txBox="1"/>
          <p:nvPr/>
        </p:nvSpPr>
        <p:spPr>
          <a:xfrm flipH="1">
            <a:off x="4826850" y="3686175"/>
            <a:ext cx="22008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accent2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rPr>
              <a:t>Performance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accent2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rPr>
              <a:t>&amp; Control</a:t>
            </a:r>
            <a:endParaRPr sz="1600" dirty="0">
              <a:solidFill>
                <a:schemeClr val="accent2"/>
              </a:solidFill>
              <a:highlight>
                <a:schemeClr val="dk1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06" name="Google Shape;306;p36"/>
          <p:cNvSpPr txBox="1"/>
          <p:nvPr/>
        </p:nvSpPr>
        <p:spPr>
          <a:xfrm flipH="1">
            <a:off x="4826850" y="4010832"/>
            <a:ext cx="22008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rPr>
              <a:t>Final Quality Control,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rPr>
              <a:t>Final Tally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highlight>
                <a:schemeClr val="dk1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07" name="Google Shape;307;p36"/>
          <p:cNvSpPr txBox="1"/>
          <p:nvPr/>
        </p:nvSpPr>
        <p:spPr>
          <a:xfrm flipH="1">
            <a:off x="2125050" y="3676613"/>
            <a:ext cx="2200800" cy="428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accent2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rPr>
              <a:t>Definition &amp; Planning</a:t>
            </a:r>
            <a:endParaRPr sz="1600" dirty="0">
              <a:solidFill>
                <a:schemeClr val="accent2"/>
              </a:solidFill>
              <a:highlight>
                <a:schemeClr val="dk1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08" name="Google Shape;308;p36"/>
          <p:cNvSpPr txBox="1"/>
          <p:nvPr/>
        </p:nvSpPr>
        <p:spPr>
          <a:xfrm flipH="1">
            <a:off x="2125050" y="4094650"/>
            <a:ext cx="22008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rPr>
              <a:t>Determining scope, budget and time and formulate planning</a:t>
            </a:r>
            <a:endParaRPr dirty="0">
              <a:solidFill>
                <a:schemeClr val="lt1"/>
              </a:solidFill>
              <a:highlight>
                <a:schemeClr val="dk1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09" name="Google Shape;309;p36"/>
          <p:cNvSpPr txBox="1"/>
          <p:nvPr/>
        </p:nvSpPr>
        <p:spPr>
          <a:xfrm flipH="1">
            <a:off x="6184488" y="2170446"/>
            <a:ext cx="2200800" cy="3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accent2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rPr>
              <a:t>Project Close</a:t>
            </a:r>
            <a:endParaRPr sz="1600" dirty="0">
              <a:solidFill>
                <a:schemeClr val="accent2"/>
              </a:solidFill>
              <a:highlight>
                <a:schemeClr val="dk1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0" name="Google Shape;310;p36"/>
          <p:cNvSpPr txBox="1"/>
          <p:nvPr/>
        </p:nvSpPr>
        <p:spPr>
          <a:xfrm flipH="1">
            <a:off x="6184525" y="1430071"/>
            <a:ext cx="2200800" cy="7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rPr>
              <a:t>Post-Mortem Retrospectives, Reporting</a:t>
            </a:r>
          </a:p>
        </p:txBody>
      </p:sp>
      <p:cxnSp>
        <p:nvCxnSpPr>
          <p:cNvPr id="311" name="Google Shape;311;p36"/>
          <p:cNvCxnSpPr/>
          <p:nvPr/>
        </p:nvCxnSpPr>
        <p:spPr>
          <a:xfrm>
            <a:off x="723900" y="3138475"/>
            <a:ext cx="77058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323" name="Google Shape;323;p36"/>
          <p:cNvGrpSpPr/>
          <p:nvPr/>
        </p:nvGrpSpPr>
        <p:grpSpPr>
          <a:xfrm>
            <a:off x="2938800" y="2790437"/>
            <a:ext cx="572700" cy="572700"/>
            <a:chOff x="2938800" y="2790437"/>
            <a:chExt cx="572700" cy="572700"/>
          </a:xfrm>
        </p:grpSpPr>
        <p:sp>
          <p:nvSpPr>
            <p:cNvPr id="324" name="Google Shape;324;p36"/>
            <p:cNvSpPr/>
            <p:nvPr/>
          </p:nvSpPr>
          <p:spPr>
            <a:xfrm>
              <a:off x="2938800" y="2790437"/>
              <a:ext cx="572700" cy="572700"/>
            </a:xfrm>
            <a:prstGeom prst="ellipse">
              <a:avLst/>
            </a:prstGeom>
            <a:solidFill>
              <a:srgbClr val="F7F169"/>
            </a:solidFill>
            <a:ln w="38100" cap="flat" cmpd="sng">
              <a:solidFill>
                <a:srgbClr val="081D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5" name="Google Shape;325;p36"/>
            <p:cNvGrpSpPr/>
            <p:nvPr/>
          </p:nvGrpSpPr>
          <p:grpSpPr>
            <a:xfrm>
              <a:off x="3049638" y="2903126"/>
              <a:ext cx="351024" cy="347301"/>
              <a:chOff x="946175" y="3619500"/>
              <a:chExt cx="296975" cy="293825"/>
            </a:xfrm>
          </p:grpSpPr>
          <p:sp>
            <p:nvSpPr>
              <p:cNvPr id="326" name="Google Shape;326;p36"/>
              <p:cNvSpPr/>
              <p:nvPr/>
            </p:nvSpPr>
            <p:spPr>
              <a:xfrm>
                <a:off x="963525" y="3619500"/>
                <a:ext cx="207950" cy="293825"/>
              </a:xfrm>
              <a:custGeom>
                <a:avLst/>
                <a:gdLst/>
                <a:ahLst/>
                <a:cxnLst/>
                <a:rect l="l" t="t" r="r" b="b"/>
                <a:pathLst>
                  <a:path w="8318" h="11753" extrusionOk="0">
                    <a:moveTo>
                      <a:pt x="3828" y="2742"/>
                    </a:moveTo>
                    <a:cubicBezTo>
                      <a:pt x="3915" y="2742"/>
                      <a:pt x="4001" y="2773"/>
                      <a:pt x="4064" y="2836"/>
                    </a:cubicBezTo>
                    <a:cubicBezTo>
                      <a:pt x="4253" y="2994"/>
                      <a:pt x="4253" y="3183"/>
                      <a:pt x="4096" y="3340"/>
                    </a:cubicBezTo>
                    <a:lnTo>
                      <a:pt x="2678" y="4695"/>
                    </a:lnTo>
                    <a:cubicBezTo>
                      <a:pt x="2615" y="4790"/>
                      <a:pt x="2520" y="4821"/>
                      <a:pt x="2457" y="4821"/>
                    </a:cubicBezTo>
                    <a:cubicBezTo>
                      <a:pt x="2363" y="4821"/>
                      <a:pt x="2268" y="4790"/>
                      <a:pt x="2205" y="4695"/>
                    </a:cubicBezTo>
                    <a:lnTo>
                      <a:pt x="1512" y="4002"/>
                    </a:lnTo>
                    <a:cubicBezTo>
                      <a:pt x="1386" y="3876"/>
                      <a:pt x="1386" y="3655"/>
                      <a:pt x="1512" y="3529"/>
                    </a:cubicBezTo>
                    <a:cubicBezTo>
                      <a:pt x="1575" y="3466"/>
                      <a:pt x="1662" y="3435"/>
                      <a:pt x="1749" y="3435"/>
                    </a:cubicBezTo>
                    <a:cubicBezTo>
                      <a:pt x="1835" y="3435"/>
                      <a:pt x="1922" y="3466"/>
                      <a:pt x="1985" y="3529"/>
                    </a:cubicBezTo>
                    <a:lnTo>
                      <a:pt x="2426" y="3971"/>
                    </a:lnTo>
                    <a:lnTo>
                      <a:pt x="3592" y="2836"/>
                    </a:lnTo>
                    <a:cubicBezTo>
                      <a:pt x="3655" y="2773"/>
                      <a:pt x="3741" y="2742"/>
                      <a:pt x="3828" y="2742"/>
                    </a:cubicBezTo>
                    <a:close/>
                    <a:moveTo>
                      <a:pt x="3828" y="4790"/>
                    </a:moveTo>
                    <a:cubicBezTo>
                      <a:pt x="3915" y="4790"/>
                      <a:pt x="4001" y="4821"/>
                      <a:pt x="4064" y="4884"/>
                    </a:cubicBezTo>
                    <a:cubicBezTo>
                      <a:pt x="4253" y="5042"/>
                      <a:pt x="4253" y="5262"/>
                      <a:pt x="4096" y="5388"/>
                    </a:cubicBezTo>
                    <a:lnTo>
                      <a:pt x="2678" y="6774"/>
                    </a:lnTo>
                    <a:cubicBezTo>
                      <a:pt x="2615" y="6837"/>
                      <a:pt x="2520" y="6869"/>
                      <a:pt x="2457" y="6869"/>
                    </a:cubicBezTo>
                    <a:cubicBezTo>
                      <a:pt x="2363" y="6869"/>
                      <a:pt x="2268" y="6837"/>
                      <a:pt x="2205" y="6774"/>
                    </a:cubicBezTo>
                    <a:lnTo>
                      <a:pt x="1512" y="6050"/>
                    </a:lnTo>
                    <a:cubicBezTo>
                      <a:pt x="1386" y="5924"/>
                      <a:pt x="1386" y="5703"/>
                      <a:pt x="1512" y="5577"/>
                    </a:cubicBezTo>
                    <a:cubicBezTo>
                      <a:pt x="1575" y="5514"/>
                      <a:pt x="1662" y="5483"/>
                      <a:pt x="1749" y="5483"/>
                    </a:cubicBezTo>
                    <a:cubicBezTo>
                      <a:pt x="1835" y="5483"/>
                      <a:pt x="1922" y="5514"/>
                      <a:pt x="1985" y="5577"/>
                    </a:cubicBezTo>
                    <a:lnTo>
                      <a:pt x="2426" y="6018"/>
                    </a:lnTo>
                    <a:lnTo>
                      <a:pt x="3592" y="4884"/>
                    </a:lnTo>
                    <a:cubicBezTo>
                      <a:pt x="3655" y="4821"/>
                      <a:pt x="3741" y="4790"/>
                      <a:pt x="3828" y="4790"/>
                    </a:cubicBezTo>
                    <a:close/>
                    <a:moveTo>
                      <a:pt x="3828" y="6869"/>
                    </a:moveTo>
                    <a:cubicBezTo>
                      <a:pt x="3915" y="6869"/>
                      <a:pt x="4001" y="6900"/>
                      <a:pt x="4064" y="6963"/>
                    </a:cubicBezTo>
                    <a:cubicBezTo>
                      <a:pt x="4253" y="7121"/>
                      <a:pt x="4253" y="7342"/>
                      <a:pt x="4096" y="7468"/>
                    </a:cubicBezTo>
                    <a:lnTo>
                      <a:pt x="2678" y="8854"/>
                    </a:lnTo>
                    <a:cubicBezTo>
                      <a:pt x="2615" y="8917"/>
                      <a:pt x="2520" y="8980"/>
                      <a:pt x="2457" y="8980"/>
                    </a:cubicBezTo>
                    <a:cubicBezTo>
                      <a:pt x="2363" y="8980"/>
                      <a:pt x="2268" y="8917"/>
                      <a:pt x="2205" y="8854"/>
                    </a:cubicBezTo>
                    <a:lnTo>
                      <a:pt x="1512" y="8129"/>
                    </a:lnTo>
                    <a:cubicBezTo>
                      <a:pt x="1386" y="8003"/>
                      <a:pt x="1386" y="7783"/>
                      <a:pt x="1512" y="7657"/>
                    </a:cubicBezTo>
                    <a:cubicBezTo>
                      <a:pt x="1575" y="7594"/>
                      <a:pt x="1662" y="7562"/>
                      <a:pt x="1749" y="7562"/>
                    </a:cubicBezTo>
                    <a:cubicBezTo>
                      <a:pt x="1835" y="7562"/>
                      <a:pt x="1922" y="7594"/>
                      <a:pt x="1985" y="7657"/>
                    </a:cubicBezTo>
                    <a:lnTo>
                      <a:pt x="2426" y="8098"/>
                    </a:lnTo>
                    <a:lnTo>
                      <a:pt x="3592" y="6963"/>
                    </a:lnTo>
                    <a:cubicBezTo>
                      <a:pt x="3655" y="6900"/>
                      <a:pt x="3741" y="6869"/>
                      <a:pt x="3828" y="6869"/>
                    </a:cubicBezTo>
                    <a:close/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9673"/>
                    </a:lnTo>
                    <a:lnTo>
                      <a:pt x="6301" y="9673"/>
                    </a:lnTo>
                    <a:lnTo>
                      <a:pt x="6301" y="10397"/>
                    </a:lnTo>
                    <a:lnTo>
                      <a:pt x="6301" y="10744"/>
                    </a:lnTo>
                    <a:lnTo>
                      <a:pt x="6270" y="10744"/>
                    </a:lnTo>
                    <a:cubicBezTo>
                      <a:pt x="6270" y="11343"/>
                      <a:pt x="6742" y="11752"/>
                      <a:pt x="7278" y="11752"/>
                    </a:cubicBezTo>
                    <a:cubicBezTo>
                      <a:pt x="7876" y="11752"/>
                      <a:pt x="8317" y="11280"/>
                      <a:pt x="8317" y="10744"/>
                    </a:cubicBezTo>
                    <a:lnTo>
                      <a:pt x="8317" y="7972"/>
                    </a:lnTo>
                    <a:lnTo>
                      <a:pt x="7498" y="8822"/>
                    </a:lnTo>
                    <a:lnTo>
                      <a:pt x="5608" y="9547"/>
                    </a:lnTo>
                    <a:cubicBezTo>
                      <a:pt x="5497" y="9576"/>
                      <a:pt x="5390" y="9590"/>
                      <a:pt x="5288" y="9590"/>
                    </a:cubicBezTo>
                    <a:cubicBezTo>
                      <a:pt x="4954" y="9590"/>
                      <a:pt x="4674" y="9441"/>
                      <a:pt x="4505" y="9200"/>
                    </a:cubicBezTo>
                    <a:cubicBezTo>
                      <a:pt x="4316" y="8980"/>
                      <a:pt x="4222" y="8665"/>
                      <a:pt x="4316" y="8255"/>
                    </a:cubicBezTo>
                    <a:lnTo>
                      <a:pt x="5041" y="6365"/>
                    </a:lnTo>
                    <a:lnTo>
                      <a:pt x="8317" y="3088"/>
                    </a:lnTo>
                    <a:lnTo>
                      <a:pt x="8317" y="2773"/>
                    </a:lnTo>
                    <a:lnTo>
                      <a:pt x="5891" y="2773"/>
                    </a:lnTo>
                    <a:cubicBezTo>
                      <a:pt x="5671" y="2773"/>
                      <a:pt x="5513" y="2616"/>
                      <a:pt x="5513" y="2427"/>
                    </a:cubicBezTo>
                    <a:lnTo>
                      <a:pt x="55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6"/>
              <p:cNvSpPr/>
              <p:nvPr/>
            </p:nvSpPr>
            <p:spPr>
              <a:xfrm>
                <a:off x="1185625" y="3688025"/>
                <a:ext cx="57525" cy="55950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2238" extrusionOk="0">
                    <a:moveTo>
                      <a:pt x="1072" y="1"/>
                    </a:moveTo>
                    <a:cubicBezTo>
                      <a:pt x="890" y="1"/>
                      <a:pt x="709" y="64"/>
                      <a:pt x="568" y="190"/>
                    </a:cubicBezTo>
                    <a:lnTo>
                      <a:pt x="0" y="788"/>
                    </a:lnTo>
                    <a:lnTo>
                      <a:pt x="1450" y="2238"/>
                    </a:lnTo>
                    <a:lnTo>
                      <a:pt x="2048" y="1639"/>
                    </a:lnTo>
                    <a:cubicBezTo>
                      <a:pt x="2300" y="1387"/>
                      <a:pt x="2300" y="946"/>
                      <a:pt x="2048" y="662"/>
                    </a:cubicBezTo>
                    <a:lnTo>
                      <a:pt x="1576" y="190"/>
                    </a:lnTo>
                    <a:cubicBezTo>
                      <a:pt x="1434" y="64"/>
                      <a:pt x="1253" y="1"/>
                      <a:pt x="10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6"/>
              <p:cNvSpPr/>
              <p:nvPr/>
            </p:nvSpPr>
            <p:spPr>
              <a:xfrm>
                <a:off x="1088075" y="3795925"/>
                <a:ext cx="46375" cy="4502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01" extrusionOk="0">
                    <a:moveTo>
                      <a:pt x="594" y="1"/>
                    </a:moveTo>
                    <a:lnTo>
                      <a:pt x="59" y="1387"/>
                    </a:lnTo>
                    <a:cubicBezTo>
                      <a:pt x="0" y="1621"/>
                      <a:pt x="186" y="1800"/>
                      <a:pt x="414" y="1800"/>
                    </a:cubicBezTo>
                    <a:cubicBezTo>
                      <a:pt x="432" y="1800"/>
                      <a:pt x="450" y="1799"/>
                      <a:pt x="468" y="1797"/>
                    </a:cubicBezTo>
                    <a:lnTo>
                      <a:pt x="1855" y="1261"/>
                    </a:lnTo>
                    <a:lnTo>
                      <a:pt x="5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6"/>
              <p:cNvSpPr/>
              <p:nvPr/>
            </p:nvSpPr>
            <p:spPr>
              <a:xfrm>
                <a:off x="1112375" y="3720325"/>
                <a:ext cx="9770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3908" extrusionOk="0">
                    <a:moveTo>
                      <a:pt x="2426" y="1"/>
                    </a:moveTo>
                    <a:lnTo>
                      <a:pt x="1" y="2458"/>
                    </a:lnTo>
                    <a:lnTo>
                      <a:pt x="1450" y="3907"/>
                    </a:lnTo>
                    <a:lnTo>
                      <a:pt x="3907" y="1481"/>
                    </a:lnTo>
                    <a:lnTo>
                      <a:pt x="24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6"/>
              <p:cNvSpPr/>
              <p:nvPr/>
            </p:nvSpPr>
            <p:spPr>
              <a:xfrm>
                <a:off x="1120250" y="3623450"/>
                <a:ext cx="47275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891" extrusionOk="0">
                    <a:moveTo>
                      <a:pt x="1" y="0"/>
                    </a:moveTo>
                    <a:lnTo>
                      <a:pt x="1" y="1891"/>
                    </a:lnTo>
                    <a:lnTo>
                      <a:pt x="1891" y="189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6"/>
              <p:cNvSpPr/>
              <p:nvPr/>
            </p:nvSpPr>
            <p:spPr>
              <a:xfrm>
                <a:off x="946175" y="3879425"/>
                <a:ext cx="1662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6649" h="1356" extrusionOk="0">
                    <a:moveTo>
                      <a:pt x="348" y="0"/>
                    </a:moveTo>
                    <a:cubicBezTo>
                      <a:pt x="158" y="0"/>
                      <a:pt x="1" y="190"/>
                      <a:pt x="1" y="347"/>
                    </a:cubicBezTo>
                    <a:lnTo>
                      <a:pt x="1" y="694"/>
                    </a:lnTo>
                    <a:cubicBezTo>
                      <a:pt x="1" y="1040"/>
                      <a:pt x="316" y="1355"/>
                      <a:pt x="694" y="1355"/>
                    </a:cubicBezTo>
                    <a:lnTo>
                      <a:pt x="6649" y="1355"/>
                    </a:lnTo>
                    <a:cubicBezTo>
                      <a:pt x="6428" y="1103"/>
                      <a:pt x="6302" y="725"/>
                      <a:pt x="6302" y="347"/>
                    </a:cubicBezTo>
                    <a:lnTo>
                      <a:pt x="63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349" name="Google Shape;349;p36"/>
          <p:cNvCxnSpPr>
            <a:cxnSpLocks/>
          </p:cNvCxnSpPr>
          <p:nvPr/>
        </p:nvCxnSpPr>
        <p:spPr>
          <a:xfrm flipH="1" flipV="1">
            <a:off x="4552275" y="2586222"/>
            <a:ext cx="2" cy="17571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51" name="Google Shape;351;p36"/>
          <p:cNvCxnSpPr/>
          <p:nvPr/>
        </p:nvCxnSpPr>
        <p:spPr>
          <a:xfrm rot="10800000">
            <a:off x="7284900" y="2598737"/>
            <a:ext cx="0" cy="191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52" name="Google Shape;352;p36"/>
          <p:cNvCxnSpPr/>
          <p:nvPr/>
        </p:nvCxnSpPr>
        <p:spPr>
          <a:xfrm>
            <a:off x="5948400" y="3360737"/>
            <a:ext cx="0" cy="191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53" name="Google Shape;353;p36"/>
          <p:cNvCxnSpPr/>
          <p:nvPr/>
        </p:nvCxnSpPr>
        <p:spPr>
          <a:xfrm>
            <a:off x="3230460" y="3360737"/>
            <a:ext cx="0" cy="191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BE49A95B-7DA8-44CF-8920-65F68F9CF33E}"/>
              </a:ext>
            </a:extLst>
          </p:cNvPr>
          <p:cNvGrpSpPr/>
          <p:nvPr/>
        </p:nvGrpSpPr>
        <p:grpSpPr>
          <a:xfrm>
            <a:off x="1567461" y="2813554"/>
            <a:ext cx="572700" cy="572700"/>
            <a:chOff x="1567461" y="2813554"/>
            <a:chExt cx="572700" cy="572700"/>
          </a:xfrm>
        </p:grpSpPr>
        <p:sp>
          <p:nvSpPr>
            <p:cNvPr id="333" name="Google Shape;333;p36"/>
            <p:cNvSpPr/>
            <p:nvPr/>
          </p:nvSpPr>
          <p:spPr>
            <a:xfrm>
              <a:off x="1567461" y="2813554"/>
              <a:ext cx="572700" cy="572700"/>
            </a:xfrm>
            <a:prstGeom prst="ellipse">
              <a:avLst/>
            </a:prstGeom>
            <a:solidFill>
              <a:srgbClr val="F7F169"/>
            </a:solidFill>
            <a:ln w="38100" cap="flat" cmpd="sng">
              <a:solidFill>
                <a:srgbClr val="081D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10503;p82">
              <a:extLst>
                <a:ext uri="{FF2B5EF4-FFF2-40B4-BE49-F238E27FC236}">
                  <a16:creationId xmlns:a16="http://schemas.microsoft.com/office/drawing/2014/main" id="{7E9255C0-8138-47AD-A1B3-6D3294243919}"/>
                </a:ext>
              </a:extLst>
            </p:cNvPr>
            <p:cNvGrpSpPr/>
            <p:nvPr/>
          </p:nvGrpSpPr>
          <p:grpSpPr>
            <a:xfrm>
              <a:off x="1676041" y="2933705"/>
              <a:ext cx="354311" cy="355909"/>
              <a:chOff x="-49764975" y="3551225"/>
              <a:chExt cx="299300" cy="300650"/>
            </a:xfrm>
          </p:grpSpPr>
          <p:sp>
            <p:nvSpPr>
              <p:cNvPr id="61" name="Google Shape;10504;p82">
                <a:extLst>
                  <a:ext uri="{FF2B5EF4-FFF2-40B4-BE49-F238E27FC236}">
                    <a16:creationId xmlns:a16="http://schemas.microsoft.com/office/drawing/2014/main" id="{E18EEE9E-EDF0-414E-888A-3B93D8D001E9}"/>
                  </a:ext>
                </a:extLst>
              </p:cNvPr>
              <p:cNvSpPr/>
              <p:nvPr/>
            </p:nvSpPr>
            <p:spPr>
              <a:xfrm>
                <a:off x="-49764975" y="3657325"/>
                <a:ext cx="354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725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78"/>
                    </a:cubicBezTo>
                    <a:cubicBezTo>
                      <a:pt x="0" y="567"/>
                      <a:pt x="158" y="725"/>
                      <a:pt x="347" y="725"/>
                    </a:cubicBezTo>
                    <a:lnTo>
                      <a:pt x="1040" y="725"/>
                    </a:lnTo>
                    <a:cubicBezTo>
                      <a:pt x="1260" y="725"/>
                      <a:pt x="1418" y="567"/>
                      <a:pt x="1418" y="378"/>
                    </a:cubicBezTo>
                    <a:cubicBezTo>
                      <a:pt x="1386" y="158"/>
                      <a:pt x="1197" y="0"/>
                      <a:pt x="10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62" name="Google Shape;10505;p82">
                <a:extLst>
                  <a:ext uri="{FF2B5EF4-FFF2-40B4-BE49-F238E27FC236}">
                    <a16:creationId xmlns:a16="http://schemas.microsoft.com/office/drawing/2014/main" id="{54957848-E9D7-4E52-860B-4328EDB91067}"/>
                  </a:ext>
                </a:extLst>
              </p:cNvPr>
              <p:cNvSpPr/>
              <p:nvPr/>
            </p:nvSpPr>
            <p:spPr>
              <a:xfrm>
                <a:off x="-49763400" y="3598250"/>
                <a:ext cx="315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198" extrusionOk="0">
                    <a:moveTo>
                      <a:pt x="390" y="0"/>
                    </a:moveTo>
                    <a:cubicBezTo>
                      <a:pt x="299" y="0"/>
                      <a:pt x="205" y="32"/>
                      <a:pt x="126" y="95"/>
                    </a:cubicBezTo>
                    <a:cubicBezTo>
                      <a:pt x="0" y="221"/>
                      <a:pt x="0" y="441"/>
                      <a:pt x="126" y="599"/>
                    </a:cubicBezTo>
                    <a:lnTo>
                      <a:pt x="630" y="1103"/>
                    </a:lnTo>
                    <a:cubicBezTo>
                      <a:pt x="693" y="1166"/>
                      <a:pt x="780" y="1197"/>
                      <a:pt x="870" y="1197"/>
                    </a:cubicBezTo>
                    <a:cubicBezTo>
                      <a:pt x="961" y="1197"/>
                      <a:pt x="1056" y="1166"/>
                      <a:pt x="1134" y="1103"/>
                    </a:cubicBezTo>
                    <a:cubicBezTo>
                      <a:pt x="1260" y="1008"/>
                      <a:pt x="1260" y="756"/>
                      <a:pt x="1134" y="599"/>
                    </a:cubicBezTo>
                    <a:lnTo>
                      <a:pt x="630" y="95"/>
                    </a:lnTo>
                    <a:cubicBezTo>
                      <a:pt x="567" y="32"/>
                      <a:pt x="481" y="0"/>
                      <a:pt x="3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63" name="Google Shape;10506;p82">
                <a:extLst>
                  <a:ext uri="{FF2B5EF4-FFF2-40B4-BE49-F238E27FC236}">
                    <a16:creationId xmlns:a16="http://schemas.microsoft.com/office/drawing/2014/main" id="{8AD26064-D9B3-4E28-9CC6-445F58C5B0CB}"/>
                  </a:ext>
                </a:extLst>
              </p:cNvPr>
              <p:cNvSpPr/>
              <p:nvPr/>
            </p:nvSpPr>
            <p:spPr>
              <a:xfrm>
                <a:off x="-49763400" y="3703975"/>
                <a:ext cx="31525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222" extrusionOk="0">
                    <a:moveTo>
                      <a:pt x="882" y="1"/>
                    </a:moveTo>
                    <a:cubicBezTo>
                      <a:pt x="796" y="1"/>
                      <a:pt x="709" y="40"/>
                      <a:pt x="630" y="119"/>
                    </a:cubicBezTo>
                    <a:lnTo>
                      <a:pt x="126" y="623"/>
                    </a:lnTo>
                    <a:cubicBezTo>
                      <a:pt x="0" y="749"/>
                      <a:pt x="0" y="970"/>
                      <a:pt x="126" y="1127"/>
                    </a:cubicBezTo>
                    <a:cubicBezTo>
                      <a:pt x="189" y="1190"/>
                      <a:pt x="276" y="1222"/>
                      <a:pt x="366" y="1222"/>
                    </a:cubicBezTo>
                    <a:cubicBezTo>
                      <a:pt x="457" y="1222"/>
                      <a:pt x="551" y="1190"/>
                      <a:pt x="630" y="1127"/>
                    </a:cubicBezTo>
                    <a:lnTo>
                      <a:pt x="1134" y="623"/>
                    </a:lnTo>
                    <a:cubicBezTo>
                      <a:pt x="1260" y="497"/>
                      <a:pt x="1260" y="276"/>
                      <a:pt x="1134" y="119"/>
                    </a:cubicBezTo>
                    <a:cubicBezTo>
                      <a:pt x="1056" y="40"/>
                      <a:pt x="969" y="1"/>
                      <a:pt x="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64" name="Google Shape;10507;p82">
                <a:extLst>
                  <a:ext uri="{FF2B5EF4-FFF2-40B4-BE49-F238E27FC236}">
                    <a16:creationId xmlns:a16="http://schemas.microsoft.com/office/drawing/2014/main" id="{04AE6471-AF19-4786-B0D2-D0B428697C82}"/>
                  </a:ext>
                </a:extLst>
              </p:cNvPr>
              <p:cNvSpPr/>
              <p:nvPr/>
            </p:nvSpPr>
            <p:spPr>
              <a:xfrm>
                <a:off x="-49501125" y="3657325"/>
                <a:ext cx="354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725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78"/>
                    </a:cubicBezTo>
                    <a:cubicBezTo>
                      <a:pt x="0" y="567"/>
                      <a:pt x="158" y="725"/>
                      <a:pt x="347" y="725"/>
                    </a:cubicBezTo>
                    <a:lnTo>
                      <a:pt x="1071" y="725"/>
                    </a:lnTo>
                    <a:cubicBezTo>
                      <a:pt x="1260" y="725"/>
                      <a:pt x="1418" y="567"/>
                      <a:pt x="1418" y="378"/>
                    </a:cubicBezTo>
                    <a:cubicBezTo>
                      <a:pt x="1418" y="158"/>
                      <a:pt x="1260" y="0"/>
                      <a:pt x="10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65" name="Google Shape;10508;p82">
                <a:extLst>
                  <a:ext uri="{FF2B5EF4-FFF2-40B4-BE49-F238E27FC236}">
                    <a16:creationId xmlns:a16="http://schemas.microsoft.com/office/drawing/2014/main" id="{30FAC24D-D837-4D6B-886C-86F77C28C701}"/>
                  </a:ext>
                </a:extLst>
              </p:cNvPr>
              <p:cNvSpPr/>
              <p:nvPr/>
            </p:nvSpPr>
            <p:spPr>
              <a:xfrm>
                <a:off x="-49499550" y="3598250"/>
                <a:ext cx="31525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222" extrusionOk="0">
                    <a:moveTo>
                      <a:pt x="906" y="0"/>
                    </a:moveTo>
                    <a:cubicBezTo>
                      <a:pt x="812" y="0"/>
                      <a:pt x="709" y="32"/>
                      <a:pt x="630" y="95"/>
                    </a:cubicBezTo>
                    <a:lnTo>
                      <a:pt x="126" y="599"/>
                    </a:lnTo>
                    <a:cubicBezTo>
                      <a:pt x="0" y="725"/>
                      <a:pt x="0" y="945"/>
                      <a:pt x="126" y="1103"/>
                    </a:cubicBezTo>
                    <a:cubicBezTo>
                      <a:pt x="205" y="1182"/>
                      <a:pt x="292" y="1221"/>
                      <a:pt x="378" y="1221"/>
                    </a:cubicBezTo>
                    <a:cubicBezTo>
                      <a:pt x="465" y="1221"/>
                      <a:pt x="552" y="1182"/>
                      <a:pt x="630" y="1103"/>
                    </a:cubicBezTo>
                    <a:lnTo>
                      <a:pt x="1134" y="599"/>
                    </a:lnTo>
                    <a:cubicBezTo>
                      <a:pt x="1260" y="473"/>
                      <a:pt x="1260" y="252"/>
                      <a:pt x="1134" y="95"/>
                    </a:cubicBezTo>
                    <a:cubicBezTo>
                      <a:pt x="1087" y="32"/>
                      <a:pt x="1001" y="0"/>
                      <a:pt x="9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66" name="Google Shape;10509;p82">
                <a:extLst>
                  <a:ext uri="{FF2B5EF4-FFF2-40B4-BE49-F238E27FC236}">
                    <a16:creationId xmlns:a16="http://schemas.microsoft.com/office/drawing/2014/main" id="{6668A84F-63F9-4E0B-BEB5-2B29DCC683DC}"/>
                  </a:ext>
                </a:extLst>
              </p:cNvPr>
              <p:cNvSpPr/>
              <p:nvPr/>
            </p:nvSpPr>
            <p:spPr>
              <a:xfrm>
                <a:off x="-49499550" y="3704575"/>
                <a:ext cx="315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198" extrusionOk="0">
                    <a:moveTo>
                      <a:pt x="390" y="0"/>
                    </a:moveTo>
                    <a:cubicBezTo>
                      <a:pt x="300" y="0"/>
                      <a:pt x="205" y="32"/>
                      <a:pt x="126" y="95"/>
                    </a:cubicBezTo>
                    <a:cubicBezTo>
                      <a:pt x="0" y="221"/>
                      <a:pt x="0" y="441"/>
                      <a:pt x="126" y="599"/>
                    </a:cubicBezTo>
                    <a:lnTo>
                      <a:pt x="630" y="1103"/>
                    </a:lnTo>
                    <a:cubicBezTo>
                      <a:pt x="693" y="1166"/>
                      <a:pt x="780" y="1198"/>
                      <a:pt x="871" y="1198"/>
                    </a:cubicBezTo>
                    <a:cubicBezTo>
                      <a:pt x="961" y="1198"/>
                      <a:pt x="1056" y="1166"/>
                      <a:pt x="1134" y="1103"/>
                    </a:cubicBezTo>
                    <a:cubicBezTo>
                      <a:pt x="1260" y="1009"/>
                      <a:pt x="1260" y="757"/>
                      <a:pt x="1134" y="599"/>
                    </a:cubicBezTo>
                    <a:lnTo>
                      <a:pt x="630" y="95"/>
                    </a:lnTo>
                    <a:cubicBezTo>
                      <a:pt x="567" y="32"/>
                      <a:pt x="481" y="0"/>
                      <a:pt x="3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67" name="Google Shape;10510;p82">
                <a:extLst>
                  <a:ext uri="{FF2B5EF4-FFF2-40B4-BE49-F238E27FC236}">
                    <a16:creationId xmlns:a16="http://schemas.microsoft.com/office/drawing/2014/main" id="{5A9540C6-DEEA-491C-8C95-6DD8D09CDE1A}"/>
                  </a:ext>
                </a:extLst>
              </p:cNvPr>
              <p:cNvSpPr/>
              <p:nvPr/>
            </p:nvSpPr>
            <p:spPr>
              <a:xfrm>
                <a:off x="-49725600" y="3551225"/>
                <a:ext cx="215050" cy="210875"/>
              </a:xfrm>
              <a:custGeom>
                <a:avLst/>
                <a:gdLst/>
                <a:ahLst/>
                <a:cxnLst/>
                <a:rect l="l" t="t" r="r" b="b"/>
                <a:pathLst>
                  <a:path w="8602" h="8435" extrusionOk="0">
                    <a:moveTo>
                      <a:pt x="4354" y="0"/>
                    </a:moveTo>
                    <a:cubicBezTo>
                      <a:pt x="4070" y="0"/>
                      <a:pt x="3783" y="28"/>
                      <a:pt x="3497" y="86"/>
                    </a:cubicBezTo>
                    <a:cubicBezTo>
                      <a:pt x="1922" y="401"/>
                      <a:pt x="630" y="1724"/>
                      <a:pt x="252" y="3299"/>
                    </a:cubicBezTo>
                    <a:cubicBezTo>
                      <a:pt x="0" y="4654"/>
                      <a:pt x="347" y="6040"/>
                      <a:pt x="1261" y="7017"/>
                    </a:cubicBezTo>
                    <a:cubicBezTo>
                      <a:pt x="1607" y="7395"/>
                      <a:pt x="1828" y="7930"/>
                      <a:pt x="1922" y="8434"/>
                    </a:cubicBezTo>
                    <a:lnTo>
                      <a:pt x="3025" y="8434"/>
                    </a:lnTo>
                    <a:lnTo>
                      <a:pt x="3025" y="5284"/>
                    </a:lnTo>
                    <a:cubicBezTo>
                      <a:pt x="3025" y="5158"/>
                      <a:pt x="4064" y="3141"/>
                      <a:pt x="4127" y="3047"/>
                    </a:cubicBezTo>
                    <a:cubicBezTo>
                      <a:pt x="4190" y="2921"/>
                      <a:pt x="4317" y="2858"/>
                      <a:pt x="4443" y="2858"/>
                    </a:cubicBezTo>
                    <a:cubicBezTo>
                      <a:pt x="4569" y="2858"/>
                      <a:pt x="4695" y="2921"/>
                      <a:pt x="4758" y="3047"/>
                    </a:cubicBezTo>
                    <a:cubicBezTo>
                      <a:pt x="4852" y="3141"/>
                      <a:pt x="5860" y="5158"/>
                      <a:pt x="5860" y="5284"/>
                    </a:cubicBezTo>
                    <a:lnTo>
                      <a:pt x="5860" y="8434"/>
                    </a:lnTo>
                    <a:lnTo>
                      <a:pt x="6963" y="8434"/>
                    </a:lnTo>
                    <a:cubicBezTo>
                      <a:pt x="7057" y="7930"/>
                      <a:pt x="7278" y="7395"/>
                      <a:pt x="7625" y="6985"/>
                    </a:cubicBezTo>
                    <a:cubicBezTo>
                      <a:pt x="8255" y="6260"/>
                      <a:pt x="8601" y="5284"/>
                      <a:pt x="8601" y="4244"/>
                    </a:cubicBezTo>
                    <a:cubicBezTo>
                      <a:pt x="8601" y="2984"/>
                      <a:pt x="8066" y="1787"/>
                      <a:pt x="7026" y="936"/>
                    </a:cubicBezTo>
                    <a:cubicBezTo>
                      <a:pt x="6270" y="327"/>
                      <a:pt x="5327" y="0"/>
                      <a:pt x="4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68" name="Google Shape;10511;p82">
                <a:extLst>
                  <a:ext uri="{FF2B5EF4-FFF2-40B4-BE49-F238E27FC236}">
                    <a16:creationId xmlns:a16="http://schemas.microsoft.com/office/drawing/2014/main" id="{27D9133F-1266-4EB6-8C4B-A56971D73E1B}"/>
                  </a:ext>
                </a:extLst>
              </p:cNvPr>
              <p:cNvSpPr/>
              <p:nvPr/>
            </p:nvSpPr>
            <p:spPr>
              <a:xfrm>
                <a:off x="-49633450" y="3697475"/>
                <a:ext cx="3547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2616" extrusionOk="0">
                    <a:moveTo>
                      <a:pt x="0" y="1"/>
                    </a:moveTo>
                    <a:lnTo>
                      <a:pt x="0" y="2616"/>
                    </a:lnTo>
                    <a:lnTo>
                      <a:pt x="1418" y="2616"/>
                    </a:lnTo>
                    <a:lnTo>
                      <a:pt x="1418" y="1"/>
                    </a:lnTo>
                    <a:cubicBezTo>
                      <a:pt x="1198" y="95"/>
                      <a:pt x="946" y="127"/>
                      <a:pt x="725" y="127"/>
                    </a:cubicBezTo>
                    <a:cubicBezTo>
                      <a:pt x="473" y="127"/>
                      <a:pt x="252" y="9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69" name="Google Shape;10512;p82">
                <a:extLst>
                  <a:ext uri="{FF2B5EF4-FFF2-40B4-BE49-F238E27FC236}">
                    <a16:creationId xmlns:a16="http://schemas.microsoft.com/office/drawing/2014/main" id="{B6736FCB-7D3A-4CEA-A688-FC6359E7975D}"/>
                  </a:ext>
                </a:extLst>
              </p:cNvPr>
              <p:cNvSpPr/>
              <p:nvPr/>
            </p:nvSpPr>
            <p:spPr>
              <a:xfrm>
                <a:off x="-49676775" y="3780975"/>
                <a:ext cx="12367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1387" extrusionOk="0">
                    <a:moveTo>
                      <a:pt x="1" y="0"/>
                    </a:moveTo>
                    <a:lnTo>
                      <a:pt x="1" y="347"/>
                    </a:lnTo>
                    <a:cubicBezTo>
                      <a:pt x="1" y="946"/>
                      <a:pt x="473" y="1387"/>
                      <a:pt x="1072" y="1387"/>
                    </a:cubicBezTo>
                    <a:lnTo>
                      <a:pt x="3876" y="1387"/>
                    </a:lnTo>
                    <a:cubicBezTo>
                      <a:pt x="4474" y="1387"/>
                      <a:pt x="4947" y="946"/>
                      <a:pt x="4947" y="347"/>
                    </a:cubicBezTo>
                    <a:lnTo>
                      <a:pt x="49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0" name="Google Shape;10513;p82">
                <a:extLst>
                  <a:ext uri="{FF2B5EF4-FFF2-40B4-BE49-F238E27FC236}">
                    <a16:creationId xmlns:a16="http://schemas.microsoft.com/office/drawing/2014/main" id="{38DBD217-019A-4CE0-927C-FA6D1C21EEFA}"/>
                  </a:ext>
                </a:extLst>
              </p:cNvPr>
              <p:cNvSpPr/>
              <p:nvPr/>
            </p:nvSpPr>
            <p:spPr>
              <a:xfrm>
                <a:off x="-49630300" y="3651800"/>
                <a:ext cx="29150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253" extrusionOk="0">
                    <a:moveTo>
                      <a:pt x="599" y="1"/>
                    </a:moveTo>
                    <a:lnTo>
                      <a:pt x="0" y="1135"/>
                    </a:lnTo>
                    <a:cubicBezTo>
                      <a:pt x="189" y="1214"/>
                      <a:pt x="386" y="1253"/>
                      <a:pt x="583" y="1253"/>
                    </a:cubicBezTo>
                    <a:cubicBezTo>
                      <a:pt x="780" y="1253"/>
                      <a:pt x="977" y="1214"/>
                      <a:pt x="1166" y="1135"/>
                    </a:cubicBezTo>
                    <a:lnTo>
                      <a:pt x="5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1" name="Google Shape;10514;p82">
                <a:extLst>
                  <a:ext uri="{FF2B5EF4-FFF2-40B4-BE49-F238E27FC236}">
                    <a16:creationId xmlns:a16="http://schemas.microsoft.com/office/drawing/2014/main" id="{3363669F-D882-45B6-96BA-B61F044BD7A6}"/>
                  </a:ext>
                </a:extLst>
              </p:cNvPr>
              <p:cNvSpPr/>
              <p:nvPr/>
            </p:nvSpPr>
            <p:spPr>
              <a:xfrm>
                <a:off x="-49657875" y="3833750"/>
                <a:ext cx="851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725" extrusionOk="0">
                    <a:moveTo>
                      <a:pt x="1" y="0"/>
                    </a:moveTo>
                    <a:cubicBezTo>
                      <a:pt x="158" y="410"/>
                      <a:pt x="536" y="725"/>
                      <a:pt x="977" y="725"/>
                    </a:cubicBezTo>
                    <a:lnTo>
                      <a:pt x="2395" y="725"/>
                    </a:lnTo>
                    <a:cubicBezTo>
                      <a:pt x="2868" y="725"/>
                      <a:pt x="3246" y="410"/>
                      <a:pt x="34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D9B48E-100F-4198-813C-9E03062BEBBA}"/>
              </a:ext>
            </a:extLst>
          </p:cNvPr>
          <p:cNvGrpSpPr/>
          <p:nvPr/>
        </p:nvGrpSpPr>
        <p:grpSpPr>
          <a:xfrm>
            <a:off x="4265950" y="2806006"/>
            <a:ext cx="572700" cy="572700"/>
            <a:chOff x="4265950" y="2806006"/>
            <a:chExt cx="572700" cy="572700"/>
          </a:xfrm>
        </p:grpSpPr>
        <p:sp>
          <p:nvSpPr>
            <p:cNvPr id="339" name="Google Shape;339;p36"/>
            <p:cNvSpPr/>
            <p:nvPr/>
          </p:nvSpPr>
          <p:spPr>
            <a:xfrm>
              <a:off x="4265950" y="2806006"/>
              <a:ext cx="572700" cy="572700"/>
            </a:xfrm>
            <a:prstGeom prst="ellipse">
              <a:avLst/>
            </a:prstGeom>
            <a:solidFill>
              <a:srgbClr val="F7F169"/>
            </a:solidFill>
            <a:ln w="38100" cap="flat" cmpd="sng">
              <a:solidFill>
                <a:srgbClr val="081D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" name="Google Shape;10634;p82">
              <a:extLst>
                <a:ext uri="{FF2B5EF4-FFF2-40B4-BE49-F238E27FC236}">
                  <a16:creationId xmlns:a16="http://schemas.microsoft.com/office/drawing/2014/main" id="{1319DFAD-4649-4433-A604-BE00CA7FA91D}"/>
                </a:ext>
              </a:extLst>
            </p:cNvPr>
            <p:cNvGrpSpPr/>
            <p:nvPr/>
          </p:nvGrpSpPr>
          <p:grpSpPr>
            <a:xfrm>
              <a:off x="4384204" y="2917782"/>
              <a:ext cx="354341" cy="356205"/>
              <a:chOff x="-45673275" y="3937700"/>
              <a:chExt cx="299325" cy="300900"/>
            </a:xfrm>
          </p:grpSpPr>
          <p:sp>
            <p:nvSpPr>
              <p:cNvPr id="75" name="Google Shape;10635;p82">
                <a:extLst>
                  <a:ext uri="{FF2B5EF4-FFF2-40B4-BE49-F238E27FC236}">
                    <a16:creationId xmlns:a16="http://schemas.microsoft.com/office/drawing/2014/main" id="{E160E434-F27C-47B0-9640-5E93C1343E8A}"/>
                  </a:ext>
                </a:extLst>
              </p:cNvPr>
              <p:cNvSpPr/>
              <p:nvPr/>
            </p:nvSpPr>
            <p:spPr>
              <a:xfrm>
                <a:off x="-45673275" y="3937700"/>
                <a:ext cx="285925" cy="135500"/>
              </a:xfrm>
              <a:custGeom>
                <a:avLst/>
                <a:gdLst/>
                <a:ahLst/>
                <a:cxnLst/>
                <a:rect l="l" t="t" r="r" b="b"/>
                <a:pathLst>
                  <a:path w="11437" h="5420" extrusionOk="0">
                    <a:moveTo>
                      <a:pt x="11437" y="1"/>
                    </a:moveTo>
                    <a:lnTo>
                      <a:pt x="221" y="3435"/>
                    </a:lnTo>
                    <a:cubicBezTo>
                      <a:pt x="63" y="3466"/>
                      <a:pt x="0" y="3624"/>
                      <a:pt x="0" y="3781"/>
                    </a:cubicBezTo>
                    <a:cubicBezTo>
                      <a:pt x="0" y="3939"/>
                      <a:pt x="95" y="4065"/>
                      <a:pt x="221" y="4159"/>
                    </a:cubicBezTo>
                    <a:lnTo>
                      <a:pt x="4348" y="5420"/>
                    </a:lnTo>
                    <a:lnTo>
                      <a:pt x="11405" y="64"/>
                    </a:lnTo>
                    <a:lnTo>
                      <a:pt x="1143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6" name="Google Shape;10636;p82">
                <a:extLst>
                  <a:ext uri="{FF2B5EF4-FFF2-40B4-BE49-F238E27FC236}">
                    <a16:creationId xmlns:a16="http://schemas.microsoft.com/office/drawing/2014/main" id="{5571EC40-E715-4D2E-90F0-B6D2F87F87D2}"/>
                  </a:ext>
                </a:extLst>
              </p:cNvPr>
              <p:cNvSpPr/>
              <p:nvPr/>
            </p:nvSpPr>
            <p:spPr>
              <a:xfrm>
                <a:off x="-45577975" y="3990475"/>
                <a:ext cx="151250" cy="15092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6037" extrusionOk="0">
                    <a:moveTo>
                      <a:pt x="6049" y="1"/>
                    </a:moveTo>
                    <a:lnTo>
                      <a:pt x="536" y="4159"/>
                    </a:lnTo>
                    <a:lnTo>
                      <a:pt x="32" y="5577"/>
                    </a:lnTo>
                    <a:cubicBezTo>
                      <a:pt x="0" y="5703"/>
                      <a:pt x="32" y="5861"/>
                      <a:pt x="126" y="5955"/>
                    </a:cubicBezTo>
                    <a:cubicBezTo>
                      <a:pt x="186" y="6015"/>
                      <a:pt x="259" y="6037"/>
                      <a:pt x="336" y="6037"/>
                    </a:cubicBezTo>
                    <a:cubicBezTo>
                      <a:pt x="381" y="6037"/>
                      <a:pt x="427" y="6030"/>
                      <a:pt x="473" y="6018"/>
                    </a:cubicBezTo>
                    <a:lnTo>
                      <a:pt x="1891" y="5514"/>
                    </a:lnTo>
                    <a:lnTo>
                      <a:pt x="60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7" name="Google Shape;10637;p82">
                <a:extLst>
                  <a:ext uri="{FF2B5EF4-FFF2-40B4-BE49-F238E27FC236}">
                    <a16:creationId xmlns:a16="http://schemas.microsoft.com/office/drawing/2014/main" id="{A1438CEA-412A-484D-951F-9E504B72CE9C}"/>
                  </a:ext>
                </a:extLst>
              </p:cNvPr>
              <p:cNvSpPr/>
              <p:nvPr/>
            </p:nvSpPr>
            <p:spPr>
              <a:xfrm>
                <a:off x="-45509450" y="3951100"/>
                <a:ext cx="135500" cy="286725"/>
              </a:xfrm>
              <a:custGeom>
                <a:avLst/>
                <a:gdLst/>
                <a:ahLst/>
                <a:cxnLst/>
                <a:rect l="l" t="t" r="r" b="b"/>
                <a:pathLst>
                  <a:path w="5420" h="11469" extrusionOk="0">
                    <a:moveTo>
                      <a:pt x="5419" y="0"/>
                    </a:moveTo>
                    <a:lnTo>
                      <a:pt x="5356" y="32"/>
                    </a:lnTo>
                    <a:lnTo>
                      <a:pt x="0" y="7089"/>
                    </a:lnTo>
                    <a:lnTo>
                      <a:pt x="1261" y="11216"/>
                    </a:lnTo>
                    <a:cubicBezTo>
                      <a:pt x="1324" y="11374"/>
                      <a:pt x="1481" y="11468"/>
                      <a:pt x="1639" y="11468"/>
                    </a:cubicBezTo>
                    <a:cubicBezTo>
                      <a:pt x="1796" y="11468"/>
                      <a:pt x="1891" y="11342"/>
                      <a:pt x="1985" y="11216"/>
                    </a:cubicBezTo>
                    <a:lnTo>
                      <a:pt x="54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8" name="Google Shape;10638;p82">
                <a:extLst>
                  <a:ext uri="{FF2B5EF4-FFF2-40B4-BE49-F238E27FC236}">
                    <a16:creationId xmlns:a16="http://schemas.microsoft.com/office/drawing/2014/main" id="{E9CFE4C5-5B4C-442E-95CA-FBBC8057DD1D}"/>
                  </a:ext>
                </a:extLst>
              </p:cNvPr>
              <p:cNvSpPr/>
              <p:nvPr/>
            </p:nvSpPr>
            <p:spPr>
              <a:xfrm>
                <a:off x="-45670925" y="4114125"/>
                <a:ext cx="72500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2813" extrusionOk="0">
                    <a:moveTo>
                      <a:pt x="2521" y="1"/>
                    </a:moveTo>
                    <a:cubicBezTo>
                      <a:pt x="2435" y="1"/>
                      <a:pt x="2348" y="32"/>
                      <a:pt x="2269" y="95"/>
                    </a:cubicBezTo>
                    <a:lnTo>
                      <a:pt x="127" y="2206"/>
                    </a:lnTo>
                    <a:cubicBezTo>
                      <a:pt x="1" y="2332"/>
                      <a:pt x="1" y="2553"/>
                      <a:pt x="127" y="2742"/>
                    </a:cubicBezTo>
                    <a:cubicBezTo>
                      <a:pt x="190" y="2789"/>
                      <a:pt x="277" y="2813"/>
                      <a:pt x="371" y="2813"/>
                    </a:cubicBezTo>
                    <a:cubicBezTo>
                      <a:pt x="466" y="2813"/>
                      <a:pt x="568" y="2789"/>
                      <a:pt x="662" y="2742"/>
                    </a:cubicBezTo>
                    <a:lnTo>
                      <a:pt x="2773" y="600"/>
                    </a:lnTo>
                    <a:cubicBezTo>
                      <a:pt x="2899" y="473"/>
                      <a:pt x="2899" y="253"/>
                      <a:pt x="2773" y="95"/>
                    </a:cubicBezTo>
                    <a:cubicBezTo>
                      <a:pt x="2695" y="32"/>
                      <a:pt x="2608" y="1"/>
                      <a:pt x="25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9" name="Google Shape;10639;p82">
                <a:extLst>
                  <a:ext uri="{FF2B5EF4-FFF2-40B4-BE49-F238E27FC236}">
                    <a16:creationId xmlns:a16="http://schemas.microsoft.com/office/drawing/2014/main" id="{FBC2874F-39F0-4D82-8AD2-1B4A6F485849}"/>
                  </a:ext>
                </a:extLst>
              </p:cNvPr>
              <p:cNvSpPr/>
              <p:nvPr/>
            </p:nvSpPr>
            <p:spPr>
              <a:xfrm>
                <a:off x="-45620500" y="4163550"/>
                <a:ext cx="70900" cy="7112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845" extrusionOk="0">
                    <a:moveTo>
                      <a:pt x="2489" y="1"/>
                    </a:moveTo>
                    <a:cubicBezTo>
                      <a:pt x="2395" y="1"/>
                      <a:pt x="2300" y="24"/>
                      <a:pt x="2237" y="72"/>
                    </a:cubicBezTo>
                    <a:lnTo>
                      <a:pt x="126" y="2214"/>
                    </a:lnTo>
                    <a:cubicBezTo>
                      <a:pt x="0" y="2340"/>
                      <a:pt x="0" y="2561"/>
                      <a:pt x="126" y="2718"/>
                    </a:cubicBezTo>
                    <a:cubicBezTo>
                      <a:pt x="221" y="2781"/>
                      <a:pt x="284" y="2844"/>
                      <a:pt x="378" y="2844"/>
                    </a:cubicBezTo>
                    <a:cubicBezTo>
                      <a:pt x="441" y="2844"/>
                      <a:pt x="567" y="2781"/>
                      <a:pt x="599" y="2718"/>
                    </a:cubicBezTo>
                    <a:lnTo>
                      <a:pt x="2741" y="607"/>
                    </a:lnTo>
                    <a:cubicBezTo>
                      <a:pt x="2836" y="481"/>
                      <a:pt x="2836" y="229"/>
                      <a:pt x="2741" y="72"/>
                    </a:cubicBezTo>
                    <a:cubicBezTo>
                      <a:pt x="2678" y="24"/>
                      <a:pt x="2584" y="1"/>
                      <a:pt x="2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0" name="Google Shape;10640;p82">
                <a:extLst>
                  <a:ext uri="{FF2B5EF4-FFF2-40B4-BE49-F238E27FC236}">
                    <a16:creationId xmlns:a16="http://schemas.microsoft.com/office/drawing/2014/main" id="{203D0483-D9E3-466E-A488-4323E43ACF9F}"/>
                  </a:ext>
                </a:extLst>
              </p:cNvPr>
              <p:cNvSpPr/>
              <p:nvPr/>
            </p:nvSpPr>
            <p:spPr>
              <a:xfrm>
                <a:off x="-45673275" y="4159625"/>
                <a:ext cx="79575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3183" h="3159" extrusionOk="0">
                    <a:moveTo>
                      <a:pt x="2816" y="0"/>
                    </a:moveTo>
                    <a:cubicBezTo>
                      <a:pt x="2726" y="0"/>
                      <a:pt x="2631" y="24"/>
                      <a:pt x="2552" y="71"/>
                    </a:cubicBezTo>
                    <a:lnTo>
                      <a:pt x="95" y="2529"/>
                    </a:lnTo>
                    <a:cubicBezTo>
                      <a:pt x="0" y="2655"/>
                      <a:pt x="0" y="2875"/>
                      <a:pt x="95" y="3033"/>
                    </a:cubicBezTo>
                    <a:cubicBezTo>
                      <a:pt x="189" y="3127"/>
                      <a:pt x="252" y="3159"/>
                      <a:pt x="347" y="3159"/>
                    </a:cubicBezTo>
                    <a:cubicBezTo>
                      <a:pt x="441" y="3159"/>
                      <a:pt x="536" y="3127"/>
                      <a:pt x="599" y="3033"/>
                    </a:cubicBezTo>
                    <a:lnTo>
                      <a:pt x="3025" y="607"/>
                    </a:lnTo>
                    <a:cubicBezTo>
                      <a:pt x="3182" y="449"/>
                      <a:pt x="3182" y="197"/>
                      <a:pt x="3056" y="71"/>
                    </a:cubicBezTo>
                    <a:cubicBezTo>
                      <a:pt x="2993" y="24"/>
                      <a:pt x="2907" y="0"/>
                      <a:pt x="2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70F424-9471-466C-BB72-411FB8AD16EF}"/>
              </a:ext>
            </a:extLst>
          </p:cNvPr>
          <p:cNvGrpSpPr/>
          <p:nvPr/>
        </p:nvGrpSpPr>
        <p:grpSpPr>
          <a:xfrm>
            <a:off x="7005398" y="2813554"/>
            <a:ext cx="572700" cy="572700"/>
            <a:chOff x="7013018" y="2813554"/>
            <a:chExt cx="572700" cy="572700"/>
          </a:xfrm>
        </p:grpSpPr>
        <p:sp>
          <p:nvSpPr>
            <p:cNvPr id="344" name="Google Shape;344;p36"/>
            <p:cNvSpPr/>
            <p:nvPr/>
          </p:nvSpPr>
          <p:spPr>
            <a:xfrm>
              <a:off x="7013018" y="2813554"/>
              <a:ext cx="572700" cy="572700"/>
            </a:xfrm>
            <a:prstGeom prst="ellipse">
              <a:avLst/>
            </a:prstGeom>
            <a:solidFill>
              <a:srgbClr val="F7F169"/>
            </a:solidFill>
            <a:ln w="38100" cap="flat" cmpd="sng">
              <a:solidFill>
                <a:srgbClr val="081D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81" name="Google Shape;9422;p80">
              <a:extLst>
                <a:ext uri="{FF2B5EF4-FFF2-40B4-BE49-F238E27FC236}">
                  <a16:creationId xmlns:a16="http://schemas.microsoft.com/office/drawing/2014/main" id="{544D2D45-97FC-4C2A-B60A-6F478366D1CE}"/>
                </a:ext>
              </a:extLst>
            </p:cNvPr>
            <p:cNvGrpSpPr/>
            <p:nvPr/>
          </p:nvGrpSpPr>
          <p:grpSpPr>
            <a:xfrm>
              <a:off x="7099421" y="2895166"/>
              <a:ext cx="370934" cy="367521"/>
              <a:chOff x="-63679950" y="4093450"/>
              <a:chExt cx="320600" cy="317650"/>
            </a:xfrm>
          </p:grpSpPr>
          <p:sp>
            <p:nvSpPr>
              <p:cNvPr id="82" name="Google Shape;9423;p80">
                <a:extLst>
                  <a:ext uri="{FF2B5EF4-FFF2-40B4-BE49-F238E27FC236}">
                    <a16:creationId xmlns:a16="http://schemas.microsoft.com/office/drawing/2014/main" id="{11F88A3C-9C8B-421A-B015-7571921C1224}"/>
                  </a:ext>
                </a:extLst>
              </p:cNvPr>
              <p:cNvSpPr/>
              <p:nvPr/>
            </p:nvSpPr>
            <p:spPr>
              <a:xfrm>
                <a:off x="-63595650" y="4093450"/>
                <a:ext cx="236300" cy="230425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9217" extrusionOk="0">
                    <a:moveTo>
                      <a:pt x="3387" y="836"/>
                    </a:moveTo>
                    <a:cubicBezTo>
                      <a:pt x="3497" y="836"/>
                      <a:pt x="3607" y="875"/>
                      <a:pt x="3686" y="954"/>
                    </a:cubicBezTo>
                    <a:cubicBezTo>
                      <a:pt x="3844" y="1111"/>
                      <a:pt x="3844" y="1395"/>
                      <a:pt x="3686" y="1553"/>
                    </a:cubicBezTo>
                    <a:lnTo>
                      <a:pt x="1638" y="3600"/>
                    </a:lnTo>
                    <a:cubicBezTo>
                      <a:pt x="1560" y="3679"/>
                      <a:pt x="1449" y="3718"/>
                      <a:pt x="1339" y="3718"/>
                    </a:cubicBezTo>
                    <a:cubicBezTo>
                      <a:pt x="1229" y="3718"/>
                      <a:pt x="1118" y="3679"/>
                      <a:pt x="1040" y="3600"/>
                    </a:cubicBezTo>
                    <a:cubicBezTo>
                      <a:pt x="882" y="3443"/>
                      <a:pt x="882" y="3159"/>
                      <a:pt x="1040" y="3002"/>
                    </a:cubicBezTo>
                    <a:lnTo>
                      <a:pt x="3088" y="954"/>
                    </a:lnTo>
                    <a:cubicBezTo>
                      <a:pt x="3166" y="875"/>
                      <a:pt x="3277" y="836"/>
                      <a:pt x="3387" y="836"/>
                    </a:cubicBezTo>
                    <a:close/>
                    <a:moveTo>
                      <a:pt x="8081" y="5530"/>
                    </a:moveTo>
                    <a:cubicBezTo>
                      <a:pt x="8191" y="5530"/>
                      <a:pt x="8302" y="5569"/>
                      <a:pt x="8380" y="5648"/>
                    </a:cubicBezTo>
                    <a:cubicBezTo>
                      <a:pt x="8538" y="5806"/>
                      <a:pt x="8538" y="6089"/>
                      <a:pt x="8380" y="6247"/>
                    </a:cubicBezTo>
                    <a:lnTo>
                      <a:pt x="6333" y="8295"/>
                    </a:lnTo>
                    <a:cubicBezTo>
                      <a:pt x="6254" y="8358"/>
                      <a:pt x="6143" y="8389"/>
                      <a:pt x="6033" y="8389"/>
                    </a:cubicBezTo>
                    <a:cubicBezTo>
                      <a:pt x="5923" y="8389"/>
                      <a:pt x="5813" y="8358"/>
                      <a:pt x="5734" y="8295"/>
                    </a:cubicBezTo>
                    <a:cubicBezTo>
                      <a:pt x="5576" y="8137"/>
                      <a:pt x="5576" y="7853"/>
                      <a:pt x="5734" y="7696"/>
                    </a:cubicBezTo>
                    <a:lnTo>
                      <a:pt x="7782" y="5648"/>
                    </a:lnTo>
                    <a:cubicBezTo>
                      <a:pt x="7861" y="5569"/>
                      <a:pt x="7971" y="5530"/>
                      <a:pt x="8081" y="5530"/>
                    </a:cubicBezTo>
                    <a:close/>
                    <a:moveTo>
                      <a:pt x="3414" y="1"/>
                    </a:moveTo>
                    <a:cubicBezTo>
                      <a:pt x="3095" y="1"/>
                      <a:pt x="2772" y="119"/>
                      <a:pt x="2520" y="355"/>
                    </a:cubicBezTo>
                    <a:lnTo>
                      <a:pt x="473" y="2403"/>
                    </a:lnTo>
                    <a:cubicBezTo>
                      <a:pt x="0" y="2876"/>
                      <a:pt x="0" y="3663"/>
                      <a:pt x="473" y="4199"/>
                    </a:cubicBezTo>
                    <a:cubicBezTo>
                      <a:pt x="700" y="4406"/>
                      <a:pt x="1008" y="4544"/>
                      <a:pt x="1345" y="4544"/>
                    </a:cubicBezTo>
                    <a:cubicBezTo>
                      <a:pt x="1522" y="4544"/>
                      <a:pt x="1706" y="4506"/>
                      <a:pt x="1890" y="4419"/>
                    </a:cubicBezTo>
                    <a:lnTo>
                      <a:pt x="4915" y="7444"/>
                    </a:lnTo>
                    <a:cubicBezTo>
                      <a:pt x="4663" y="7980"/>
                      <a:pt x="4789" y="8515"/>
                      <a:pt x="5135" y="8862"/>
                    </a:cubicBezTo>
                    <a:cubicBezTo>
                      <a:pt x="5372" y="9098"/>
                      <a:pt x="5687" y="9216"/>
                      <a:pt x="6010" y="9216"/>
                    </a:cubicBezTo>
                    <a:cubicBezTo>
                      <a:pt x="6333" y="9216"/>
                      <a:pt x="6663" y="9098"/>
                      <a:pt x="6931" y="8862"/>
                    </a:cubicBezTo>
                    <a:lnTo>
                      <a:pt x="8979" y="6814"/>
                    </a:lnTo>
                    <a:cubicBezTo>
                      <a:pt x="9452" y="6341"/>
                      <a:pt x="9452" y="5554"/>
                      <a:pt x="8979" y="5050"/>
                    </a:cubicBezTo>
                    <a:cubicBezTo>
                      <a:pt x="8757" y="4828"/>
                      <a:pt x="8445" y="4696"/>
                      <a:pt x="8117" y="4696"/>
                    </a:cubicBezTo>
                    <a:cubicBezTo>
                      <a:pt x="7933" y="4696"/>
                      <a:pt x="7743" y="4738"/>
                      <a:pt x="7561" y="4829"/>
                    </a:cubicBezTo>
                    <a:lnTo>
                      <a:pt x="4505" y="1773"/>
                    </a:lnTo>
                    <a:cubicBezTo>
                      <a:pt x="4757" y="1269"/>
                      <a:pt x="4631" y="733"/>
                      <a:pt x="4285" y="355"/>
                    </a:cubicBezTo>
                    <a:cubicBezTo>
                      <a:pt x="4048" y="119"/>
                      <a:pt x="3733" y="1"/>
                      <a:pt x="34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3" name="Google Shape;9424;p80">
                <a:extLst>
                  <a:ext uri="{FF2B5EF4-FFF2-40B4-BE49-F238E27FC236}">
                    <a16:creationId xmlns:a16="http://schemas.microsoft.com/office/drawing/2014/main" id="{F4C9C4D0-8543-4EE6-A38E-99307AE078C7}"/>
                  </a:ext>
                </a:extLst>
              </p:cNvPr>
              <p:cNvSpPr/>
              <p:nvPr/>
            </p:nvSpPr>
            <p:spPr>
              <a:xfrm>
                <a:off x="-63679950" y="4233850"/>
                <a:ext cx="177250" cy="177250"/>
              </a:xfrm>
              <a:custGeom>
                <a:avLst/>
                <a:gdLst/>
                <a:ahLst/>
                <a:cxnLst/>
                <a:rect l="l" t="t" r="r" b="b"/>
                <a:pathLst>
                  <a:path w="7090" h="7090" extrusionOk="0">
                    <a:moveTo>
                      <a:pt x="5325" y="1"/>
                    </a:moveTo>
                    <a:lnTo>
                      <a:pt x="4160" y="1166"/>
                    </a:lnTo>
                    <a:cubicBezTo>
                      <a:pt x="4081" y="1088"/>
                      <a:pt x="3971" y="1048"/>
                      <a:pt x="3860" y="1048"/>
                    </a:cubicBezTo>
                    <a:cubicBezTo>
                      <a:pt x="3750" y="1048"/>
                      <a:pt x="3640" y="1088"/>
                      <a:pt x="3561" y="1166"/>
                    </a:cubicBezTo>
                    <a:lnTo>
                      <a:pt x="474" y="4254"/>
                    </a:lnTo>
                    <a:cubicBezTo>
                      <a:pt x="159" y="4569"/>
                      <a:pt x="1" y="4947"/>
                      <a:pt x="1" y="5419"/>
                    </a:cubicBezTo>
                    <a:cubicBezTo>
                      <a:pt x="1" y="5861"/>
                      <a:pt x="159" y="6302"/>
                      <a:pt x="474" y="6617"/>
                    </a:cubicBezTo>
                    <a:cubicBezTo>
                      <a:pt x="789" y="6932"/>
                      <a:pt x="1214" y="7089"/>
                      <a:pt x="1639" y="7089"/>
                    </a:cubicBezTo>
                    <a:cubicBezTo>
                      <a:pt x="2065" y="7089"/>
                      <a:pt x="2490" y="6932"/>
                      <a:pt x="2805" y="6617"/>
                    </a:cubicBezTo>
                    <a:lnTo>
                      <a:pt x="5892" y="3529"/>
                    </a:lnTo>
                    <a:cubicBezTo>
                      <a:pt x="6081" y="3372"/>
                      <a:pt x="6081" y="3088"/>
                      <a:pt x="5924" y="2931"/>
                    </a:cubicBezTo>
                    <a:lnTo>
                      <a:pt x="7090" y="1765"/>
                    </a:lnTo>
                    <a:lnTo>
                      <a:pt x="53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4" name="Google Shape;9425;p80">
                <a:extLst>
                  <a:ext uri="{FF2B5EF4-FFF2-40B4-BE49-F238E27FC236}">
                    <a16:creationId xmlns:a16="http://schemas.microsoft.com/office/drawing/2014/main" id="{189A4A80-7224-48F4-BE19-15F92558C3DC}"/>
                  </a:ext>
                </a:extLst>
              </p:cNvPr>
              <p:cNvSpPr/>
              <p:nvPr/>
            </p:nvSpPr>
            <p:spPr>
              <a:xfrm>
                <a:off x="-63548400" y="4348850"/>
                <a:ext cx="185900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2490" extrusionOk="0">
                    <a:moveTo>
                      <a:pt x="2048" y="0"/>
                    </a:moveTo>
                    <a:cubicBezTo>
                      <a:pt x="1355" y="0"/>
                      <a:pt x="819" y="536"/>
                      <a:pt x="819" y="1229"/>
                    </a:cubicBezTo>
                    <a:lnTo>
                      <a:pt x="819" y="1639"/>
                    </a:lnTo>
                    <a:lnTo>
                      <a:pt x="410" y="1639"/>
                    </a:lnTo>
                    <a:cubicBezTo>
                      <a:pt x="189" y="1639"/>
                      <a:pt x="0" y="1859"/>
                      <a:pt x="0" y="2048"/>
                    </a:cubicBezTo>
                    <a:cubicBezTo>
                      <a:pt x="0" y="2269"/>
                      <a:pt x="189" y="2489"/>
                      <a:pt x="410" y="2489"/>
                    </a:cubicBezTo>
                    <a:lnTo>
                      <a:pt x="7026" y="2489"/>
                    </a:lnTo>
                    <a:cubicBezTo>
                      <a:pt x="7278" y="2489"/>
                      <a:pt x="7435" y="2269"/>
                      <a:pt x="7435" y="2048"/>
                    </a:cubicBezTo>
                    <a:cubicBezTo>
                      <a:pt x="7435" y="1859"/>
                      <a:pt x="7246" y="1639"/>
                      <a:pt x="6994" y="1639"/>
                    </a:cubicBezTo>
                    <a:lnTo>
                      <a:pt x="6616" y="1639"/>
                    </a:lnTo>
                    <a:lnTo>
                      <a:pt x="6616" y="1229"/>
                    </a:lnTo>
                    <a:cubicBezTo>
                      <a:pt x="6616" y="536"/>
                      <a:pt x="6049" y="0"/>
                      <a:pt x="53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cxnSp>
        <p:nvCxnSpPr>
          <p:cNvPr id="350" name="Google Shape;350;p36"/>
          <p:cNvCxnSpPr>
            <a:cxnSpLocks/>
            <a:stCxn id="333" idx="0"/>
          </p:cNvCxnSpPr>
          <p:nvPr/>
        </p:nvCxnSpPr>
        <p:spPr>
          <a:xfrm flipH="1" flipV="1">
            <a:off x="1849601" y="2691784"/>
            <a:ext cx="4210" cy="12177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14E075C-1C2B-4C31-8AD7-3AC219BC89EE}"/>
              </a:ext>
            </a:extLst>
          </p:cNvPr>
          <p:cNvGrpSpPr/>
          <p:nvPr/>
        </p:nvGrpSpPr>
        <p:grpSpPr>
          <a:xfrm>
            <a:off x="5662050" y="2805934"/>
            <a:ext cx="572700" cy="572700"/>
            <a:chOff x="5662050" y="2805934"/>
            <a:chExt cx="572700" cy="572700"/>
          </a:xfrm>
        </p:grpSpPr>
        <p:sp>
          <p:nvSpPr>
            <p:cNvPr id="313" name="Google Shape;313;p36"/>
            <p:cNvSpPr/>
            <p:nvPr/>
          </p:nvSpPr>
          <p:spPr>
            <a:xfrm>
              <a:off x="5662050" y="2805934"/>
              <a:ext cx="572700" cy="572700"/>
            </a:xfrm>
            <a:prstGeom prst="ellipse">
              <a:avLst/>
            </a:prstGeom>
            <a:solidFill>
              <a:srgbClr val="F7F169"/>
            </a:solidFill>
            <a:ln w="38100" cap="flat" cmpd="sng">
              <a:solidFill>
                <a:srgbClr val="081D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" name="Google Shape;9434;p80">
              <a:extLst>
                <a:ext uri="{FF2B5EF4-FFF2-40B4-BE49-F238E27FC236}">
                  <a16:creationId xmlns:a16="http://schemas.microsoft.com/office/drawing/2014/main" id="{0FAEF393-172A-4AEA-9295-F4A5436E6750}"/>
                </a:ext>
              </a:extLst>
            </p:cNvPr>
            <p:cNvGrpSpPr/>
            <p:nvPr/>
          </p:nvGrpSpPr>
          <p:grpSpPr>
            <a:xfrm>
              <a:off x="5779969" y="2915534"/>
              <a:ext cx="309802" cy="361239"/>
              <a:chOff x="-61775562" y="3717166"/>
              <a:chExt cx="316650" cy="317450"/>
            </a:xfrm>
          </p:grpSpPr>
          <p:sp>
            <p:nvSpPr>
              <p:cNvPr id="101" name="Google Shape;9435;p80">
                <a:extLst>
                  <a:ext uri="{FF2B5EF4-FFF2-40B4-BE49-F238E27FC236}">
                    <a16:creationId xmlns:a16="http://schemas.microsoft.com/office/drawing/2014/main" id="{5E9D9292-708E-4D6D-86C7-D729241434F5}"/>
                  </a:ext>
                </a:extLst>
              </p:cNvPr>
              <p:cNvSpPr/>
              <p:nvPr/>
            </p:nvSpPr>
            <p:spPr>
              <a:xfrm>
                <a:off x="-61775562" y="3717166"/>
                <a:ext cx="316650" cy="317450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12698" extrusionOk="0">
                    <a:moveTo>
                      <a:pt x="379" y="1"/>
                    </a:moveTo>
                    <a:cubicBezTo>
                      <a:pt x="158" y="1"/>
                      <a:pt x="1" y="190"/>
                      <a:pt x="1" y="410"/>
                    </a:cubicBezTo>
                    <a:lnTo>
                      <a:pt x="1" y="12256"/>
                    </a:lnTo>
                    <a:cubicBezTo>
                      <a:pt x="1" y="12508"/>
                      <a:pt x="190" y="12697"/>
                      <a:pt x="379" y="12697"/>
                    </a:cubicBezTo>
                    <a:lnTo>
                      <a:pt x="12256" y="12697"/>
                    </a:lnTo>
                    <a:cubicBezTo>
                      <a:pt x="12477" y="12697"/>
                      <a:pt x="12666" y="12508"/>
                      <a:pt x="12666" y="12256"/>
                    </a:cubicBezTo>
                    <a:cubicBezTo>
                      <a:pt x="12634" y="12067"/>
                      <a:pt x="12477" y="11878"/>
                      <a:pt x="12256" y="11878"/>
                    </a:cubicBezTo>
                    <a:lnTo>
                      <a:pt x="820" y="11878"/>
                    </a:lnTo>
                    <a:lnTo>
                      <a:pt x="820" y="410"/>
                    </a:lnTo>
                    <a:cubicBezTo>
                      <a:pt x="820" y="158"/>
                      <a:pt x="631" y="1"/>
                      <a:pt x="3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02" name="Google Shape;9436;p80">
                <a:extLst>
                  <a:ext uri="{FF2B5EF4-FFF2-40B4-BE49-F238E27FC236}">
                    <a16:creationId xmlns:a16="http://schemas.microsoft.com/office/drawing/2014/main" id="{924B87A0-4026-4EDA-9038-13C4DFEDF6C1}"/>
                  </a:ext>
                </a:extLst>
              </p:cNvPr>
              <p:cNvSpPr/>
              <p:nvPr/>
            </p:nvSpPr>
            <p:spPr>
              <a:xfrm>
                <a:off x="-61739225" y="3833750"/>
                <a:ext cx="272525" cy="149675"/>
              </a:xfrm>
              <a:custGeom>
                <a:avLst/>
                <a:gdLst/>
                <a:ahLst/>
                <a:cxnLst/>
                <a:rect l="l" t="t" r="r" b="b"/>
                <a:pathLst>
                  <a:path w="10901" h="5987" extrusionOk="0">
                    <a:moveTo>
                      <a:pt x="9641" y="0"/>
                    </a:moveTo>
                    <a:cubicBezTo>
                      <a:pt x="8979" y="0"/>
                      <a:pt x="8444" y="536"/>
                      <a:pt x="8444" y="1229"/>
                    </a:cubicBezTo>
                    <a:cubicBezTo>
                      <a:pt x="8444" y="1418"/>
                      <a:pt x="8475" y="1575"/>
                      <a:pt x="8538" y="1733"/>
                    </a:cubicBezTo>
                    <a:lnTo>
                      <a:pt x="6900" y="3403"/>
                    </a:lnTo>
                    <a:cubicBezTo>
                      <a:pt x="6742" y="3308"/>
                      <a:pt x="6553" y="3277"/>
                      <a:pt x="6396" y="3277"/>
                    </a:cubicBezTo>
                    <a:cubicBezTo>
                      <a:pt x="6238" y="3277"/>
                      <a:pt x="6018" y="3308"/>
                      <a:pt x="5860" y="3403"/>
                    </a:cubicBezTo>
                    <a:lnTo>
                      <a:pt x="5041" y="2552"/>
                    </a:lnTo>
                    <a:cubicBezTo>
                      <a:pt x="5136" y="2395"/>
                      <a:pt x="5167" y="2206"/>
                      <a:pt x="5167" y="2048"/>
                    </a:cubicBezTo>
                    <a:cubicBezTo>
                      <a:pt x="5167" y="1386"/>
                      <a:pt x="4600" y="819"/>
                      <a:pt x="3938" y="819"/>
                    </a:cubicBezTo>
                    <a:cubicBezTo>
                      <a:pt x="3277" y="819"/>
                      <a:pt x="2710" y="1386"/>
                      <a:pt x="2710" y="2048"/>
                    </a:cubicBezTo>
                    <a:cubicBezTo>
                      <a:pt x="2710" y="2237"/>
                      <a:pt x="2773" y="2395"/>
                      <a:pt x="2836" y="2552"/>
                    </a:cubicBezTo>
                    <a:lnTo>
                      <a:pt x="1733" y="3655"/>
                    </a:lnTo>
                    <a:cubicBezTo>
                      <a:pt x="1575" y="3592"/>
                      <a:pt x="1386" y="3560"/>
                      <a:pt x="1229" y="3560"/>
                    </a:cubicBezTo>
                    <a:cubicBezTo>
                      <a:pt x="567" y="3560"/>
                      <a:pt x="0" y="4096"/>
                      <a:pt x="0" y="4757"/>
                    </a:cubicBezTo>
                    <a:cubicBezTo>
                      <a:pt x="0" y="5451"/>
                      <a:pt x="567" y="5986"/>
                      <a:pt x="1229" y="5986"/>
                    </a:cubicBezTo>
                    <a:cubicBezTo>
                      <a:pt x="1891" y="5986"/>
                      <a:pt x="2458" y="5451"/>
                      <a:pt x="2458" y="4757"/>
                    </a:cubicBezTo>
                    <a:cubicBezTo>
                      <a:pt x="2458" y="4568"/>
                      <a:pt x="2395" y="4411"/>
                      <a:pt x="2332" y="4253"/>
                    </a:cubicBezTo>
                    <a:lnTo>
                      <a:pt x="3434" y="3151"/>
                    </a:lnTo>
                    <a:cubicBezTo>
                      <a:pt x="3592" y="3214"/>
                      <a:pt x="3781" y="3277"/>
                      <a:pt x="3938" y="3277"/>
                    </a:cubicBezTo>
                    <a:cubicBezTo>
                      <a:pt x="4096" y="3277"/>
                      <a:pt x="4285" y="3214"/>
                      <a:pt x="4442" y="3151"/>
                    </a:cubicBezTo>
                    <a:lnTo>
                      <a:pt x="5293" y="3970"/>
                    </a:lnTo>
                    <a:cubicBezTo>
                      <a:pt x="5199" y="4127"/>
                      <a:pt x="5167" y="4348"/>
                      <a:pt x="5167" y="4505"/>
                    </a:cubicBezTo>
                    <a:cubicBezTo>
                      <a:pt x="5167" y="5167"/>
                      <a:pt x="5703" y="5703"/>
                      <a:pt x="6396" y="5703"/>
                    </a:cubicBezTo>
                    <a:cubicBezTo>
                      <a:pt x="7057" y="5703"/>
                      <a:pt x="7593" y="5167"/>
                      <a:pt x="7593" y="4505"/>
                    </a:cubicBezTo>
                    <a:cubicBezTo>
                      <a:pt x="7593" y="4285"/>
                      <a:pt x="7561" y="4127"/>
                      <a:pt x="7498" y="3970"/>
                    </a:cubicBezTo>
                    <a:lnTo>
                      <a:pt x="9137" y="2332"/>
                    </a:lnTo>
                    <a:cubicBezTo>
                      <a:pt x="9294" y="2395"/>
                      <a:pt x="9483" y="2458"/>
                      <a:pt x="9641" y="2458"/>
                    </a:cubicBezTo>
                    <a:cubicBezTo>
                      <a:pt x="10334" y="2458"/>
                      <a:pt x="10901" y="1890"/>
                      <a:pt x="10901" y="1229"/>
                    </a:cubicBezTo>
                    <a:cubicBezTo>
                      <a:pt x="10901" y="536"/>
                      <a:pt x="10334" y="0"/>
                      <a:pt x="96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435D74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0"/>
      <p:bldP spid="302" grpId="0"/>
      <p:bldP spid="303" grpId="0"/>
      <p:bldP spid="304" grpId="0"/>
      <p:bldP spid="305" grpId="0"/>
      <p:bldP spid="306" grpId="0"/>
      <p:bldP spid="307" grpId="0"/>
      <p:bldP spid="308" grpId="0"/>
      <p:bldP spid="309" grpId="0"/>
      <p:bldP spid="3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671F09-B2C7-46F8-823A-EEC589F42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634" y="1448468"/>
            <a:ext cx="5495682" cy="3089813"/>
          </a:xfrm>
          <a:prstGeom prst="rect">
            <a:avLst/>
          </a:prstGeom>
        </p:spPr>
      </p:pic>
      <p:sp>
        <p:nvSpPr>
          <p:cNvPr id="1289" name="Google Shape;1289;p49"/>
          <p:cNvSpPr/>
          <p:nvPr/>
        </p:nvSpPr>
        <p:spPr>
          <a:xfrm>
            <a:off x="3933800" y="2405075"/>
            <a:ext cx="28500" cy="28500"/>
          </a:xfrm>
          <a:prstGeom prst="mathPlus">
            <a:avLst>
              <a:gd name="adj1" fmla="val 2352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49"/>
          <p:cNvSpPr/>
          <p:nvPr/>
        </p:nvSpPr>
        <p:spPr>
          <a:xfrm>
            <a:off x="3681975" y="2405075"/>
            <a:ext cx="28500" cy="28500"/>
          </a:xfrm>
          <a:prstGeom prst="mathPlus">
            <a:avLst>
              <a:gd name="adj1" fmla="val 2352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49"/>
          <p:cNvSpPr txBox="1">
            <a:spLocks noGrp="1"/>
          </p:cNvSpPr>
          <p:nvPr>
            <p:ph type="title"/>
          </p:nvPr>
        </p:nvSpPr>
        <p:spPr>
          <a:xfrm>
            <a:off x="686825" y="893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Areas of a Project</a:t>
            </a:r>
            <a:endParaRPr dirty="0"/>
          </a:p>
        </p:txBody>
      </p:sp>
      <p:sp>
        <p:nvSpPr>
          <p:cNvPr id="1292" name="Google Shape;1292;p49"/>
          <p:cNvSpPr txBox="1"/>
          <p:nvPr/>
        </p:nvSpPr>
        <p:spPr>
          <a:xfrm>
            <a:off x="4472334" y="1172233"/>
            <a:ext cx="1471613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>
                <a:solidFill>
                  <a:srgbClr val="60EF01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Team Morale</a:t>
            </a:r>
            <a:endParaRPr b="1" dirty="0">
              <a:solidFill>
                <a:srgbClr val="60EF01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93" name="Google Shape;1293;p49"/>
          <p:cNvSpPr txBox="1"/>
          <p:nvPr/>
        </p:nvSpPr>
        <p:spPr>
          <a:xfrm>
            <a:off x="7409721" y="2597546"/>
            <a:ext cx="11643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>
                <a:solidFill>
                  <a:srgbClr val="60EF01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Planning</a:t>
            </a:r>
            <a:endParaRPr b="1" dirty="0">
              <a:solidFill>
                <a:srgbClr val="60EF01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94" name="Google Shape;1294;p49"/>
          <p:cNvSpPr txBox="1"/>
          <p:nvPr/>
        </p:nvSpPr>
        <p:spPr>
          <a:xfrm>
            <a:off x="6925193" y="920873"/>
            <a:ext cx="1164300" cy="518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b="1" dirty="0">
                <a:solidFill>
                  <a:srgbClr val="60EF01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Steering Committees</a:t>
            </a:r>
          </a:p>
        </p:txBody>
      </p:sp>
      <p:sp>
        <p:nvSpPr>
          <p:cNvPr id="1295" name="Google Shape;1295;p49"/>
          <p:cNvSpPr txBox="1"/>
          <p:nvPr/>
        </p:nvSpPr>
        <p:spPr>
          <a:xfrm>
            <a:off x="7288275" y="4474393"/>
            <a:ext cx="1548543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>
                <a:solidFill>
                  <a:srgbClr val="60EF01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Project Scope</a:t>
            </a:r>
            <a:endParaRPr b="1" dirty="0">
              <a:solidFill>
                <a:srgbClr val="60EF01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96" name="Google Shape;1296;p49"/>
          <p:cNvSpPr txBox="1"/>
          <p:nvPr/>
        </p:nvSpPr>
        <p:spPr>
          <a:xfrm>
            <a:off x="5543625" y="4474392"/>
            <a:ext cx="16692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>
                <a:solidFill>
                  <a:srgbClr val="60EF01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Communication Plan</a:t>
            </a:r>
            <a:endParaRPr b="1" dirty="0">
              <a:solidFill>
                <a:srgbClr val="60EF01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97" name="Google Shape;1297;p49"/>
          <p:cNvSpPr txBox="1"/>
          <p:nvPr/>
        </p:nvSpPr>
        <p:spPr>
          <a:xfrm>
            <a:off x="4479375" y="4624416"/>
            <a:ext cx="9642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>
                <a:solidFill>
                  <a:srgbClr val="60EF01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Backlog</a:t>
            </a:r>
            <a:endParaRPr b="1" dirty="0">
              <a:solidFill>
                <a:srgbClr val="60EF01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98" name="Google Shape;1298;p49"/>
          <p:cNvSpPr txBox="1"/>
          <p:nvPr/>
        </p:nvSpPr>
        <p:spPr>
          <a:xfrm>
            <a:off x="2817149" y="4488679"/>
            <a:ext cx="1381189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>
                <a:solidFill>
                  <a:srgbClr val="60EF01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Keeping the Lights On</a:t>
            </a:r>
            <a:endParaRPr b="1" dirty="0">
              <a:solidFill>
                <a:srgbClr val="60EF01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99" name="Google Shape;1299;p49"/>
          <p:cNvSpPr txBox="1"/>
          <p:nvPr/>
        </p:nvSpPr>
        <p:spPr>
          <a:xfrm>
            <a:off x="720000" y="4307686"/>
            <a:ext cx="1164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>
                <a:solidFill>
                  <a:srgbClr val="60EF01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Budget Follow-up</a:t>
            </a:r>
            <a:endParaRPr b="1" dirty="0">
              <a:solidFill>
                <a:srgbClr val="60EF01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00" name="Google Shape;1300;p49"/>
          <p:cNvSpPr txBox="1"/>
          <p:nvPr/>
        </p:nvSpPr>
        <p:spPr>
          <a:xfrm>
            <a:off x="627128" y="1894874"/>
            <a:ext cx="11643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>
                <a:solidFill>
                  <a:srgbClr val="60EF01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Timeline</a:t>
            </a:r>
            <a:endParaRPr b="1" dirty="0">
              <a:solidFill>
                <a:srgbClr val="60EF01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01" name="Google Shape;1301;p49"/>
          <p:cNvSpPr txBox="1"/>
          <p:nvPr/>
        </p:nvSpPr>
        <p:spPr>
          <a:xfrm>
            <a:off x="648560" y="3395259"/>
            <a:ext cx="11643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>
                <a:solidFill>
                  <a:srgbClr val="60EF01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Compliancy</a:t>
            </a:r>
            <a:endParaRPr b="1" dirty="0">
              <a:solidFill>
                <a:srgbClr val="60EF01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02" name="Google Shape;1302;p49"/>
          <p:cNvSpPr txBox="1"/>
          <p:nvPr/>
        </p:nvSpPr>
        <p:spPr>
          <a:xfrm>
            <a:off x="3281998" y="1032103"/>
            <a:ext cx="94985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>
                <a:solidFill>
                  <a:srgbClr val="60EF01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Agile Rituals</a:t>
            </a:r>
            <a:endParaRPr b="1" dirty="0">
              <a:solidFill>
                <a:srgbClr val="60EF01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03" name="Google Shape;1303;p49"/>
          <p:cNvSpPr txBox="1"/>
          <p:nvPr/>
        </p:nvSpPr>
        <p:spPr>
          <a:xfrm>
            <a:off x="505683" y="2647544"/>
            <a:ext cx="11643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b="1" dirty="0">
                <a:solidFill>
                  <a:srgbClr val="60EF01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Continuity</a:t>
            </a:r>
            <a:endParaRPr b="1" dirty="0">
              <a:solidFill>
                <a:srgbClr val="60EF01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04" name="Google Shape;1304;p49"/>
          <p:cNvSpPr txBox="1"/>
          <p:nvPr/>
        </p:nvSpPr>
        <p:spPr>
          <a:xfrm>
            <a:off x="6945300" y="3282671"/>
            <a:ext cx="1652569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>
                <a:solidFill>
                  <a:srgbClr val="60EF01"/>
                </a:solidFill>
                <a:highlight>
                  <a:srgbClr val="081D32"/>
                </a:highlight>
                <a:latin typeface="Roboto Mono"/>
                <a:ea typeface="Roboto Mono"/>
                <a:cs typeface="Roboto Mono"/>
                <a:sym typeface="Roboto Mono"/>
              </a:rPr>
              <a:t>Administrative Support</a:t>
            </a:r>
            <a:endParaRPr b="1" dirty="0">
              <a:solidFill>
                <a:srgbClr val="60EF01"/>
              </a:solidFill>
              <a:highlight>
                <a:srgbClr val="081D3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305" name="Google Shape;1305;p49"/>
          <p:cNvCxnSpPr/>
          <p:nvPr/>
        </p:nvCxnSpPr>
        <p:spPr>
          <a:xfrm rot="10800000">
            <a:off x="5248200" y="1514400"/>
            <a:ext cx="9600" cy="5049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06" name="Google Shape;1306;p49"/>
          <p:cNvCxnSpPr/>
          <p:nvPr/>
        </p:nvCxnSpPr>
        <p:spPr>
          <a:xfrm rot="10800000">
            <a:off x="3757610" y="1504950"/>
            <a:ext cx="0" cy="1028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07" name="Google Shape;1307;p49"/>
          <p:cNvCxnSpPr/>
          <p:nvPr/>
        </p:nvCxnSpPr>
        <p:spPr>
          <a:xfrm rot="10800000">
            <a:off x="1850153" y="2057401"/>
            <a:ext cx="924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08" name="Google Shape;1308;p49"/>
          <p:cNvCxnSpPr/>
          <p:nvPr/>
        </p:nvCxnSpPr>
        <p:spPr>
          <a:xfrm rot="10800000">
            <a:off x="1728633" y="2817019"/>
            <a:ext cx="628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09" name="Google Shape;1309;p49"/>
          <p:cNvCxnSpPr/>
          <p:nvPr/>
        </p:nvCxnSpPr>
        <p:spPr>
          <a:xfrm flipH="1">
            <a:off x="1881110" y="3031334"/>
            <a:ext cx="1381200" cy="542700"/>
          </a:xfrm>
          <a:prstGeom prst="bentConnector3">
            <a:avLst>
              <a:gd name="adj1" fmla="val 5930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10" name="Google Shape;1310;p49"/>
          <p:cNvCxnSpPr/>
          <p:nvPr/>
        </p:nvCxnSpPr>
        <p:spPr>
          <a:xfrm flipH="1">
            <a:off x="1952450" y="3931461"/>
            <a:ext cx="936000" cy="623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11" name="Google Shape;1311;p49"/>
          <p:cNvCxnSpPr>
            <a:cxnSpLocks/>
          </p:cNvCxnSpPr>
          <p:nvPr/>
        </p:nvCxnSpPr>
        <p:spPr>
          <a:xfrm flipV="1">
            <a:off x="5903156" y="1133806"/>
            <a:ext cx="1042144" cy="830321"/>
          </a:xfrm>
          <a:prstGeom prst="bentConnector3">
            <a:avLst>
              <a:gd name="adj1" fmla="val 23266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12" name="Google Shape;1312;p49"/>
          <p:cNvCxnSpPr/>
          <p:nvPr/>
        </p:nvCxnSpPr>
        <p:spPr>
          <a:xfrm>
            <a:off x="6780921" y="2767012"/>
            <a:ext cx="628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13" name="Google Shape;1313;p49"/>
          <p:cNvCxnSpPr>
            <a:cxnSpLocks/>
          </p:cNvCxnSpPr>
          <p:nvPr/>
        </p:nvCxnSpPr>
        <p:spPr>
          <a:xfrm>
            <a:off x="5419575" y="3386144"/>
            <a:ext cx="1793250" cy="18375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14" name="Google Shape;1314;p49"/>
          <p:cNvCxnSpPr>
            <a:cxnSpLocks/>
            <a:endCxn id="1295" idx="0"/>
          </p:cNvCxnSpPr>
          <p:nvPr/>
        </p:nvCxnSpPr>
        <p:spPr>
          <a:xfrm>
            <a:off x="5924626" y="3890893"/>
            <a:ext cx="2137921" cy="583500"/>
          </a:xfrm>
          <a:prstGeom prst="bentConnector2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15" name="Google Shape;1315;p49"/>
          <p:cNvCxnSpPr>
            <a:endCxn id="1296" idx="0"/>
          </p:cNvCxnSpPr>
          <p:nvPr/>
        </p:nvCxnSpPr>
        <p:spPr>
          <a:xfrm>
            <a:off x="5276925" y="4252992"/>
            <a:ext cx="1101300" cy="221400"/>
          </a:xfrm>
          <a:prstGeom prst="bentConnector2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16" name="Google Shape;1316;p49"/>
          <p:cNvCxnSpPr>
            <a:cxnSpLocks/>
          </p:cNvCxnSpPr>
          <p:nvPr/>
        </p:nvCxnSpPr>
        <p:spPr>
          <a:xfrm>
            <a:off x="4819650" y="4048125"/>
            <a:ext cx="0" cy="555375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17" name="Google Shape;1317;p49"/>
          <p:cNvCxnSpPr/>
          <p:nvPr/>
        </p:nvCxnSpPr>
        <p:spPr>
          <a:xfrm>
            <a:off x="3829050" y="3695704"/>
            <a:ext cx="0" cy="790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45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PM Tasks Guide</a:t>
            </a:r>
            <a:endParaRPr dirty="0"/>
          </a:p>
        </p:txBody>
      </p:sp>
      <p:graphicFrame>
        <p:nvGraphicFramePr>
          <p:cNvPr id="799" name="Google Shape;799;p45"/>
          <p:cNvGraphicFramePr/>
          <p:nvPr>
            <p:extLst>
              <p:ext uri="{D42A27DB-BD31-4B8C-83A1-F6EECF244321}">
                <p14:modId xmlns:p14="http://schemas.microsoft.com/office/powerpoint/2010/main" val="2471856035"/>
              </p:ext>
            </p:extLst>
          </p:nvPr>
        </p:nvGraphicFramePr>
        <p:xfrm>
          <a:off x="770000" y="1278775"/>
          <a:ext cx="7604000" cy="2950780"/>
        </p:xfrm>
        <a:graphic>
          <a:graphicData uri="http://schemas.openxmlformats.org/drawingml/2006/table">
            <a:tbl>
              <a:tblPr>
                <a:noFill/>
                <a:tableStyleId>{79E4A467-7362-402F-B84A-A6F0EDDDB0C9}</a:tableStyleId>
              </a:tblPr>
              <a:tblGrid>
                <a:gridCol w="178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 dirty="0">
                          <a:solidFill>
                            <a:schemeClr val="dk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Management Topics</a:t>
                      </a:r>
                      <a:endParaRPr sz="2200" b="1" dirty="0">
                        <a:solidFill>
                          <a:schemeClr val="dk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000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 dirty="0">
                          <a:solidFill>
                            <a:schemeClr val="dk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Joined Task</a:t>
                      </a:r>
                      <a:endParaRPr sz="2200" b="1" dirty="0">
                        <a:solidFill>
                          <a:schemeClr val="dk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000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accent2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Cost</a:t>
                      </a:r>
                      <a:endParaRPr sz="1300" dirty="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000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Provide estimates, compose team</a:t>
                      </a:r>
                      <a:endParaRPr sz="1200" dirty="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0000" marR="0" marT="0" marB="0" anchor="ctr">
                    <a:lnL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accent2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Time</a:t>
                      </a:r>
                      <a:endParaRPr sz="1300" dirty="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000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Provide insights on dependencies (both within and outside)</a:t>
                      </a:r>
                      <a:endParaRPr sz="1200" dirty="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0000" marR="0" marT="0" marB="0" anchor="ctr">
                    <a:lnL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accent2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Scope</a:t>
                      </a:r>
                      <a:endParaRPr sz="1300" dirty="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000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Offer suggestions and/or alternatives</a:t>
                      </a:r>
                      <a:endParaRPr sz="1200" dirty="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0000" marR="0" marT="0" marB="0" anchor="ctr">
                    <a:lnL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accent2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Risk</a:t>
                      </a:r>
                      <a:endParaRPr sz="1300" dirty="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000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Elaborate on technical risks and their impacts</a:t>
                      </a:r>
                      <a:endParaRPr sz="1200" dirty="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000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accent2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Human Resources</a:t>
                      </a:r>
                      <a:endParaRPr sz="1300" dirty="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000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Assist and inform about team (expectation management)</a:t>
                      </a:r>
                      <a:endParaRPr sz="1200" dirty="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000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accent2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Stakeholders</a:t>
                      </a:r>
                      <a:endParaRPr sz="1300" dirty="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000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Provide information/insights (expectation management)</a:t>
                      </a:r>
                      <a:endParaRPr sz="1200" dirty="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0000" marR="0" marT="0" marB="0" anchor="ctr">
                    <a:lnL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accent2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Procurement</a:t>
                      </a:r>
                      <a:endParaRPr sz="1300" dirty="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000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Facilitate team interactions and dependencies</a:t>
                      </a:r>
                      <a:endParaRPr sz="1200" dirty="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0000" marR="0" marT="0" marB="0" anchor="ctr">
                    <a:lnL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accent2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Communication</a:t>
                      </a:r>
                      <a:endParaRPr sz="1300" dirty="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000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Provide information/insights (inhouse marketing)</a:t>
                      </a:r>
                    </a:p>
                  </a:txBody>
                  <a:tcPr marL="90000" marR="0" marT="0" marB="0" anchor="ctr">
                    <a:lnL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accent2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Quality</a:t>
                      </a:r>
                      <a:endParaRPr sz="1300" dirty="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000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Provide information/insights (steerco preparation)</a:t>
                      </a:r>
                      <a:endParaRPr sz="1200" dirty="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000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accent2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Integration</a:t>
                      </a:r>
                      <a:endParaRPr sz="1300" dirty="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000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Provide information/insights for corporate processes</a:t>
                      </a:r>
                      <a:endParaRPr sz="1200" dirty="0">
                        <a:solidFill>
                          <a:schemeClr val="accent2"/>
                        </a:solidFill>
                        <a:highlight>
                          <a:schemeClr val="dk1"/>
                        </a:highlight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0000" marR="0" marT="0" marB="0" anchor="ctr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95F3EC8-7E49-4E1F-97B6-9F5A389E9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493" y="3170096"/>
            <a:ext cx="777507" cy="1973404"/>
          </a:xfrm>
          <a:prstGeom prst="rect">
            <a:avLst/>
          </a:prstGeom>
        </p:spPr>
      </p:pic>
      <p:sp>
        <p:nvSpPr>
          <p:cNvPr id="6" name="Google Shape;798;p45">
            <a:extLst>
              <a:ext uri="{FF2B5EF4-FFF2-40B4-BE49-F238E27FC236}">
                <a16:creationId xmlns:a16="http://schemas.microsoft.com/office/drawing/2014/main" id="{139AAA3C-1F04-4562-A2B0-4FB7DFB6D0E8}"/>
              </a:ext>
            </a:extLst>
          </p:cNvPr>
          <p:cNvSpPr txBox="1">
            <a:spLocks/>
          </p:cNvSpPr>
          <p:nvPr/>
        </p:nvSpPr>
        <p:spPr>
          <a:xfrm>
            <a:off x="7287487" y="4695721"/>
            <a:ext cx="154933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lt2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lt2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lt2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lt2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lt2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lt2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lt2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lt2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lt2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2400" dirty="0"/>
              <a:t>PMBOK ®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284994-DA49-4D28-B1E1-A9332D13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04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E33D74-BA0A-44DD-A145-4FC6109AC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1B05F411-CE60-4951-982E-E1B985522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04" y="545593"/>
            <a:ext cx="6047953" cy="40523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C88308-EDEC-4AAA-A043-05BDDBFDF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3781" y="0"/>
            <a:ext cx="1595630" cy="1606634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9C0D70A-AEF5-4D47-9D21-11AEC50591FC}"/>
              </a:ext>
            </a:extLst>
          </p:cNvPr>
          <p:cNvSpPr/>
          <p:nvPr/>
        </p:nvSpPr>
        <p:spPr>
          <a:xfrm>
            <a:off x="1462214" y="973008"/>
            <a:ext cx="4785644" cy="707886"/>
          </a:xfrm>
          <a:prstGeom prst="roundRect">
            <a:avLst/>
          </a:prstGeom>
          <a:solidFill>
            <a:srgbClr val="E7E6E6">
              <a:lumMod val="50000"/>
            </a:srgb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17BB053-471A-4F88-B040-9D152C0FC18C}"/>
              </a:ext>
            </a:extLst>
          </p:cNvPr>
          <p:cNvSpPr/>
          <p:nvPr/>
        </p:nvSpPr>
        <p:spPr>
          <a:xfrm>
            <a:off x="1407987" y="898748"/>
            <a:ext cx="4785644" cy="707886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2013203-996D-4487-8DC3-09209D1794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44"/>
          <a:stretch/>
        </p:blipFill>
        <p:spPr>
          <a:xfrm>
            <a:off x="1264029" y="836344"/>
            <a:ext cx="1111495" cy="6675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85C38E8-9A75-4D50-9CD0-E158C75BEDBD}"/>
              </a:ext>
            </a:extLst>
          </p:cNvPr>
          <p:cNvSpPr txBox="1"/>
          <p:nvPr/>
        </p:nvSpPr>
        <p:spPr>
          <a:xfrm>
            <a:off x="2293144" y="919309"/>
            <a:ext cx="3900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4000" b="1" dirty="0">
                <a:latin typeface="Amatic SC"/>
                <a:cs typeface="Amatic SC"/>
                <a:sym typeface="Amatic SC"/>
              </a:rPr>
              <a:t>Team composition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733C6BA-D759-47C3-B843-B7A3EF23499E}"/>
              </a:ext>
            </a:extLst>
          </p:cNvPr>
          <p:cNvSpPr/>
          <p:nvPr/>
        </p:nvSpPr>
        <p:spPr>
          <a:xfrm>
            <a:off x="1516441" y="1817419"/>
            <a:ext cx="4785644" cy="707886"/>
          </a:xfrm>
          <a:prstGeom prst="roundRect">
            <a:avLst/>
          </a:prstGeom>
          <a:solidFill>
            <a:srgbClr val="E7E6E6">
              <a:lumMod val="50000"/>
            </a:srgb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2B5178B-B6D8-40B7-99F6-FAAF25431C94}"/>
              </a:ext>
            </a:extLst>
          </p:cNvPr>
          <p:cNvSpPr/>
          <p:nvPr/>
        </p:nvSpPr>
        <p:spPr>
          <a:xfrm>
            <a:off x="1462214" y="1743159"/>
            <a:ext cx="4785644" cy="707886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FDB72C-4659-46EC-AC90-91A9177553C4}"/>
              </a:ext>
            </a:extLst>
          </p:cNvPr>
          <p:cNvSpPr txBox="1"/>
          <p:nvPr/>
        </p:nvSpPr>
        <p:spPr>
          <a:xfrm>
            <a:off x="2293144" y="1785550"/>
            <a:ext cx="3995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457200">
              <a:buClrTx/>
              <a:buFontTx/>
              <a:buNone/>
              <a:defRPr sz="4000" b="1">
                <a:latin typeface="Amatic SC"/>
                <a:cs typeface="Amatic SC"/>
              </a:defRPr>
            </a:lvl1pPr>
          </a:lstStyle>
          <a:p>
            <a:r>
              <a:rPr lang="en-US" sz="4000" b="1" dirty="0">
                <a:latin typeface="Amatic SC"/>
                <a:cs typeface="Amatic SC"/>
                <a:sym typeface="Amatic SC"/>
              </a:rPr>
              <a:t>Progress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99AEF6C-072F-4841-92B3-C0BF50F5A983}"/>
              </a:ext>
            </a:extLst>
          </p:cNvPr>
          <p:cNvSpPr/>
          <p:nvPr/>
        </p:nvSpPr>
        <p:spPr>
          <a:xfrm>
            <a:off x="1502950" y="2682614"/>
            <a:ext cx="4785644" cy="707886"/>
          </a:xfrm>
          <a:prstGeom prst="roundRect">
            <a:avLst/>
          </a:prstGeom>
          <a:solidFill>
            <a:srgbClr val="E7E6E6">
              <a:lumMod val="50000"/>
            </a:srgb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506AA26-5C58-4093-87D0-620888D1B6F2}"/>
              </a:ext>
            </a:extLst>
          </p:cNvPr>
          <p:cNvSpPr/>
          <p:nvPr/>
        </p:nvSpPr>
        <p:spPr>
          <a:xfrm>
            <a:off x="1448723" y="2608354"/>
            <a:ext cx="4785644" cy="707886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5475746-9F50-4D48-99B5-EE9DD5DFE315}"/>
              </a:ext>
            </a:extLst>
          </p:cNvPr>
          <p:cNvSpPr txBox="1"/>
          <p:nvPr/>
        </p:nvSpPr>
        <p:spPr>
          <a:xfrm>
            <a:off x="2293144" y="2628915"/>
            <a:ext cx="3995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buClrTx/>
              <a:buFontTx/>
              <a:buNone/>
              <a:defRPr sz="4000" b="1">
                <a:latin typeface="Amatic SC"/>
                <a:cs typeface="Amatic SC"/>
              </a:defRPr>
            </a:lvl1pPr>
          </a:lstStyle>
          <a:p>
            <a:r>
              <a:rPr lang="en-US" dirty="0"/>
              <a:t>Team Performance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5C05F5D-5598-4769-9D33-835CA542CB6C}"/>
              </a:ext>
            </a:extLst>
          </p:cNvPr>
          <p:cNvSpPr/>
          <p:nvPr/>
        </p:nvSpPr>
        <p:spPr>
          <a:xfrm>
            <a:off x="1502950" y="3547809"/>
            <a:ext cx="4785644" cy="707886"/>
          </a:xfrm>
          <a:prstGeom prst="roundRect">
            <a:avLst/>
          </a:prstGeom>
          <a:solidFill>
            <a:srgbClr val="E7E6E6">
              <a:lumMod val="50000"/>
            </a:srgb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21BE292-A8F4-4ED4-A4B6-90362190679A}"/>
              </a:ext>
            </a:extLst>
          </p:cNvPr>
          <p:cNvSpPr/>
          <p:nvPr/>
        </p:nvSpPr>
        <p:spPr>
          <a:xfrm>
            <a:off x="1448723" y="3473549"/>
            <a:ext cx="4785644" cy="707886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92FA554-26F0-4608-A960-353775121CF2}"/>
              </a:ext>
            </a:extLst>
          </p:cNvPr>
          <p:cNvSpPr txBox="1"/>
          <p:nvPr/>
        </p:nvSpPr>
        <p:spPr>
          <a:xfrm>
            <a:off x="2293144" y="3494110"/>
            <a:ext cx="3954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buClrTx/>
              <a:buFontTx/>
              <a:buNone/>
              <a:defRPr sz="4000" b="1">
                <a:latin typeface="Amatic SC"/>
                <a:cs typeface="Amatic SC"/>
              </a:defRPr>
            </a:lvl1pPr>
          </a:lstStyle>
          <a:p>
            <a:r>
              <a:rPr lang="en-US" dirty="0"/>
              <a:t>Blocking Issues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601B34BC-E94C-4C9B-9A48-809CDFA3DC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32"/>
          <a:stretch/>
        </p:blipFill>
        <p:spPr>
          <a:xfrm>
            <a:off x="1264029" y="1648935"/>
            <a:ext cx="1252979" cy="70002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1FA9E11-0DD2-43C4-A9FC-094CF3BBD9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65"/>
          <a:stretch/>
        </p:blipFill>
        <p:spPr>
          <a:xfrm>
            <a:off x="1297810" y="2522034"/>
            <a:ext cx="1185415" cy="71285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55959BD-597F-4EB9-81FD-D2CDC0ED08F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79"/>
          <a:stretch/>
        </p:blipFill>
        <p:spPr>
          <a:xfrm>
            <a:off x="1264029" y="3369939"/>
            <a:ext cx="1280231" cy="72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2269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81D32"/>
      </a:dk1>
      <a:lt1>
        <a:srgbClr val="FFFFFF"/>
      </a:lt1>
      <a:dk2>
        <a:srgbClr val="B4DEFF"/>
      </a:dk2>
      <a:lt2>
        <a:srgbClr val="53FDD8"/>
      </a:lt2>
      <a:accent1>
        <a:srgbClr val="F7F169"/>
      </a:accent1>
      <a:accent2>
        <a:srgbClr val="60EF01"/>
      </a:accent2>
      <a:accent3>
        <a:srgbClr val="6A79FF"/>
      </a:accent3>
      <a:accent4>
        <a:srgbClr val="E852BE"/>
      </a:accent4>
      <a:accent5>
        <a:srgbClr val="EB8000"/>
      </a:accent5>
      <a:accent6>
        <a:srgbClr val="C62A00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303</Words>
  <Application>Microsoft Office PowerPoint</Application>
  <PresentationFormat>On-screen Show (16:9)</PresentationFormat>
  <Paragraphs>90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Proxima Nova</vt:lpstr>
      <vt:lpstr>Amatic SC</vt:lpstr>
      <vt:lpstr>Proxima Nova Semibold</vt:lpstr>
      <vt:lpstr>Calibri</vt:lpstr>
      <vt:lpstr>Roboto Mono</vt:lpstr>
      <vt:lpstr>Roboto Condensed</vt:lpstr>
      <vt:lpstr>Arial</vt:lpstr>
      <vt:lpstr>Simple Light</vt:lpstr>
      <vt:lpstr>Slidesgo Final Pages</vt:lpstr>
      <vt:lpstr>PowerPoint Presentation</vt:lpstr>
      <vt:lpstr>Technical Leadership  </vt:lpstr>
      <vt:lpstr>—Someone Famous</vt:lpstr>
      <vt:lpstr>Whoa!</vt:lpstr>
      <vt:lpstr>How to Play?</vt:lpstr>
      <vt:lpstr>Areas of a Project</vt:lpstr>
      <vt:lpstr>The PM Tasks Guide</vt:lpstr>
      <vt:lpstr>PowerPoint Presentation</vt:lpstr>
      <vt:lpstr>PowerPoint Presentation</vt:lpstr>
      <vt:lpstr>PowerPoint Presentation</vt:lpstr>
      <vt:lpstr>Blue was Ejected Man Overboard</vt:lpstr>
      <vt:lpstr>Velocity Issues</vt:lpstr>
      <vt:lpstr>Estimates Revisitation</vt:lpstr>
      <vt:lpstr>Infrastructural Issues</vt:lpstr>
      <vt:lpstr>Administrative Overhead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IMPOSTORS AMONG CREWMATES</dc:title>
  <cp:lastModifiedBy>De Kinder, Peter</cp:lastModifiedBy>
  <cp:revision>1</cp:revision>
  <dcterms:modified xsi:type="dcterms:W3CDTF">2021-04-19T14:16:36Z</dcterms:modified>
</cp:coreProperties>
</file>